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320" r:id="rId3"/>
    <p:sldId id="414" r:id="rId4"/>
    <p:sldId id="274" r:id="rId5"/>
    <p:sldId id="415" r:id="rId6"/>
    <p:sldId id="383" r:id="rId7"/>
    <p:sldId id="358" r:id="rId8"/>
    <p:sldId id="326" r:id="rId9"/>
    <p:sldId id="416" r:id="rId10"/>
    <p:sldId id="377" r:id="rId11"/>
    <p:sldId id="360" r:id="rId12"/>
    <p:sldId id="321" r:id="rId13"/>
    <p:sldId id="359" r:id="rId14"/>
    <p:sldId id="328" r:id="rId15"/>
    <p:sldId id="417" r:id="rId16"/>
    <p:sldId id="409" r:id="rId17"/>
    <p:sldId id="418" r:id="rId18"/>
    <p:sldId id="401" r:id="rId19"/>
    <p:sldId id="261" r:id="rId20"/>
    <p:sldId id="402" r:id="rId21"/>
    <p:sldId id="404" r:id="rId22"/>
    <p:sldId id="264" r:id="rId23"/>
    <p:sldId id="38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6"/>
    <p:restoredTop sz="69645"/>
  </p:normalViewPr>
  <p:slideViewPr>
    <p:cSldViewPr snapToGrid="0">
      <p:cViewPr varScale="1">
        <p:scale>
          <a:sx n="107" d="100"/>
          <a:sy n="107" d="100"/>
        </p:scale>
        <p:origin x="1600"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6C192-81C5-864D-A2B2-03BB6379BBA9}" type="datetimeFigureOut">
              <a:rPr lang="ru-RU" smtClean="0"/>
              <a:t>03.11.2019</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A7AC14-7BFA-6F49-B40A-17A472A045F0}" type="slidenum">
              <a:rPr lang="ru-RU" smtClean="0"/>
              <a:t>‹#›</a:t>
            </a:fld>
            <a:endParaRPr lang="ru-RU"/>
          </a:p>
        </p:txBody>
      </p:sp>
    </p:spTree>
    <p:extLst>
      <p:ext uri="{BB962C8B-B14F-4D97-AF65-F5344CB8AC3E}">
        <p14:creationId xmlns:p14="http://schemas.microsoft.com/office/powerpoint/2010/main" val="108083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Представьте</a:t>
            </a:r>
            <a:r>
              <a:rPr lang="ru-RU" baseline="0" dirty="0"/>
              <a:t> себе мужчину, которому 54 года. Он пришел к врачу после сдачи всех анализов и получил заключение о том, что все анализы в порядке и он абсолютно здоров. Ему не стоит переживать! Довольно не сложно сделать вывод, что этот мужчина счастлив. Далеко не каждый в его возрасте может похвастаться таким отменным здоровьем. Но в</a:t>
            </a:r>
            <a:r>
              <a:rPr lang="ru-RU" dirty="0"/>
              <a:t>се, что мы знаем об этом человеке – это состояние его физического здоровья.</a:t>
            </a:r>
            <a:r>
              <a:rPr lang="ru-RU" baseline="0" dirty="0"/>
              <a:t> В других аспектах жизни все может быть не так уж и безоблачно. 001 если я не понимаю Бога.</a:t>
            </a:r>
            <a:r>
              <a:rPr lang="en" baseline="0" dirty="0"/>
              <a:t>pptx</a:t>
            </a:r>
            <a:endParaRPr lang="ru-RU" dirty="0"/>
          </a:p>
        </p:txBody>
      </p:sp>
      <p:sp>
        <p:nvSpPr>
          <p:cNvPr id="4" name="Номер слайда 3"/>
          <p:cNvSpPr>
            <a:spLocks noGrp="1"/>
          </p:cNvSpPr>
          <p:nvPr>
            <p:ph type="sldNum" sz="quarter" idx="5"/>
          </p:nvPr>
        </p:nvSpPr>
        <p:spPr/>
        <p:txBody>
          <a:bodyPr/>
          <a:lstStyle/>
          <a:p>
            <a:fld id="{81133B05-CE24-574D-92BB-5CEECDA676A8}" type="slidenum">
              <a:rPr lang="ru-RU" smtClean="0"/>
              <a:t>2</a:t>
            </a:fld>
            <a:endParaRPr lang="ru-RU"/>
          </a:p>
        </p:txBody>
      </p:sp>
    </p:spTree>
    <p:extLst>
      <p:ext uri="{BB962C8B-B14F-4D97-AF65-F5344CB8AC3E}">
        <p14:creationId xmlns:p14="http://schemas.microsoft.com/office/powerpoint/2010/main" val="900311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2. Но не во всех</a:t>
            </a:r>
            <a:r>
              <a:rPr lang="ru-RU" baseline="0" dirty="0"/>
              <a:t> случаях Иисус торопился исцелять. Мы встречаем несколько ситуаций, когда кажется, что вера молящегося на волоске. Да и зачем </a:t>
            </a:r>
            <a:r>
              <a:rPr lang="ru-RU" baseline="0" dirty="0" err="1"/>
              <a:t>Ииисусу</a:t>
            </a:r>
            <a:r>
              <a:rPr lang="ru-RU" baseline="0" dirty="0"/>
              <a:t> нужна была эта проверка? Наверняка нам сложно будет найти ответ на этот вопрос, но мы знаем наверняка, что хоть и с задержкой, Иисус исцелял.</a:t>
            </a:r>
            <a:endParaRPr lang="ru-RU" dirty="0"/>
          </a:p>
        </p:txBody>
      </p:sp>
      <p:sp>
        <p:nvSpPr>
          <p:cNvPr id="4" name="Номер слайда 3"/>
          <p:cNvSpPr>
            <a:spLocks noGrp="1"/>
          </p:cNvSpPr>
          <p:nvPr>
            <p:ph type="sldNum" sz="quarter" idx="5"/>
          </p:nvPr>
        </p:nvSpPr>
        <p:spPr/>
        <p:txBody>
          <a:bodyPr/>
          <a:lstStyle/>
          <a:p>
            <a:fld id="{81133B05-CE24-574D-92BB-5CEECDA676A8}" type="slidenum">
              <a:rPr lang="ru-RU" smtClean="0"/>
              <a:t>12</a:t>
            </a:fld>
            <a:endParaRPr lang="ru-RU"/>
          </a:p>
        </p:txBody>
      </p:sp>
    </p:spTree>
    <p:extLst>
      <p:ext uri="{BB962C8B-B14F-4D97-AF65-F5344CB8AC3E}">
        <p14:creationId xmlns:p14="http://schemas.microsoft.com/office/powerpoint/2010/main" val="2138615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1133B05-CE24-574D-92BB-5CEECDA676A8}" type="slidenum">
              <a:rPr lang="ru-RU" smtClean="0"/>
              <a:t>13</a:t>
            </a:fld>
            <a:endParaRPr lang="ru-RU"/>
          </a:p>
        </p:txBody>
      </p:sp>
    </p:spTree>
    <p:extLst>
      <p:ext uri="{BB962C8B-B14F-4D97-AF65-F5344CB8AC3E}">
        <p14:creationId xmlns:p14="http://schemas.microsoft.com/office/powerpoint/2010/main" val="518113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4F17A960-00E0-EA43-BC29-68BD748311C3}" type="slidenum">
              <a:rPr lang="ru-RU" smtClean="0"/>
              <a:t>14</a:t>
            </a:fld>
            <a:endParaRPr lang="ru-RU"/>
          </a:p>
        </p:txBody>
      </p:sp>
    </p:spTree>
    <p:extLst>
      <p:ext uri="{BB962C8B-B14F-4D97-AF65-F5344CB8AC3E}">
        <p14:creationId xmlns:p14="http://schemas.microsoft.com/office/powerpoint/2010/main" val="3179545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buNone/>
            </a:pPr>
            <a:r>
              <a:rPr lang="ru-RU" dirty="0"/>
              <a:t>В некоторых</a:t>
            </a:r>
            <a:r>
              <a:rPr lang="ru-RU" baseline="0" dirty="0"/>
              <a:t> случаях Бог исцеляет через лекарства. Именно такой случай мы встречаем в истории исцеления царя </a:t>
            </a:r>
            <a:r>
              <a:rPr lang="ru-RU" baseline="0" dirty="0" err="1"/>
              <a:t>Езекии</a:t>
            </a:r>
            <a:r>
              <a:rPr lang="ru-RU" baseline="0" dirty="0"/>
              <a:t>.</a:t>
            </a:r>
          </a:p>
        </p:txBody>
      </p:sp>
      <p:sp>
        <p:nvSpPr>
          <p:cNvPr id="4" name="Номер слайда 3"/>
          <p:cNvSpPr>
            <a:spLocks noGrp="1"/>
          </p:cNvSpPr>
          <p:nvPr>
            <p:ph type="sldNum" sz="quarter" idx="5"/>
          </p:nvPr>
        </p:nvSpPr>
        <p:spPr/>
        <p:txBody>
          <a:bodyPr/>
          <a:lstStyle/>
          <a:p>
            <a:fld id="{3B0EEE82-E6E6-FB4D-8025-F228B466FCF4}" type="slidenum">
              <a:rPr lang="ru-RU" smtClean="0"/>
              <a:t>15</a:t>
            </a:fld>
            <a:endParaRPr lang="ru-RU"/>
          </a:p>
        </p:txBody>
      </p:sp>
    </p:spTree>
    <p:extLst>
      <p:ext uri="{BB962C8B-B14F-4D97-AF65-F5344CB8AC3E}">
        <p14:creationId xmlns:p14="http://schemas.microsoft.com/office/powerpoint/2010/main" val="2714391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Пример Царя </a:t>
            </a:r>
            <a:r>
              <a:rPr lang="ru-RU" dirty="0" err="1"/>
              <a:t>Езекии</a:t>
            </a:r>
            <a:r>
              <a:rPr lang="ru-RU" dirty="0"/>
              <a:t> заставляет серьезно задуматься. После того, как он узнал о приближении смерти, сильно взмолился Господу о продлении</a:t>
            </a:r>
            <a:r>
              <a:rPr lang="ru-RU" baseline="0" dirty="0"/>
              <a:t> своей жизни. Господь ответил на его просьбу, но послужило ли это благословением для него, его семьи и его царства? Когда у </a:t>
            </a:r>
            <a:r>
              <a:rPr lang="ru-RU" baseline="0" dirty="0" err="1"/>
              <a:t>Езекии</a:t>
            </a:r>
            <a:r>
              <a:rPr lang="ru-RU" baseline="0" dirty="0"/>
              <a:t> появилась великолепная возможность прославить Бога перед своими гостями, он забыл о Его благословениях и хвалился своими достижениями, присвоив таким образом славу Бога себе. После исцеления у него рождается сын, который стал одним из самых нечестивых царей. Мы знаем довольно много историй из современной жизни, которые красочно показывают нам, что воля Божья была правильной, но мы выпросили своей воли. Стоит ли это делать? Или все-таки доверять Его провидению?</a:t>
            </a:r>
            <a:endParaRPr lang="ru-RU" dirty="0"/>
          </a:p>
        </p:txBody>
      </p:sp>
      <p:sp>
        <p:nvSpPr>
          <p:cNvPr id="4" name="Номер слайда 3"/>
          <p:cNvSpPr>
            <a:spLocks noGrp="1"/>
          </p:cNvSpPr>
          <p:nvPr>
            <p:ph type="sldNum" sz="quarter" idx="5"/>
          </p:nvPr>
        </p:nvSpPr>
        <p:spPr/>
        <p:txBody>
          <a:bodyPr/>
          <a:lstStyle/>
          <a:p>
            <a:fld id="{1506475D-C458-8342-8EC7-0BC85C346649}" type="slidenum">
              <a:rPr lang="ru-RU" smtClean="0"/>
              <a:t>16</a:t>
            </a:fld>
            <a:endParaRPr lang="ru-RU"/>
          </a:p>
        </p:txBody>
      </p:sp>
    </p:spTree>
    <p:extLst>
      <p:ext uri="{BB962C8B-B14F-4D97-AF65-F5344CB8AC3E}">
        <p14:creationId xmlns:p14="http://schemas.microsoft.com/office/powerpoint/2010/main" val="2229685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4F17A960-00E0-EA43-BC29-68BD748311C3}" type="slidenum">
              <a:rPr lang="ru-RU" smtClean="0"/>
              <a:t>17</a:t>
            </a:fld>
            <a:endParaRPr lang="ru-RU"/>
          </a:p>
        </p:txBody>
      </p:sp>
    </p:spTree>
    <p:extLst>
      <p:ext uri="{BB962C8B-B14F-4D97-AF65-F5344CB8AC3E}">
        <p14:creationId xmlns:p14="http://schemas.microsoft.com/office/powerpoint/2010/main" val="3213000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Однажды Иисус</a:t>
            </a:r>
            <a:r>
              <a:rPr lang="ru-RU" baseline="0" dirty="0"/>
              <a:t> встретил человека с иссохшей рукой. Неподалеку находились люди, желающие уличить Учителя в нарушении субботы. Видя их мысли, Иисус задал удивительный вопрос: «</a:t>
            </a:r>
            <a:r>
              <a:rPr lang="ru-RU" sz="1200" b="0" i="0" kern="1200" dirty="0">
                <a:solidFill>
                  <a:schemeClr val="tx1"/>
                </a:solidFill>
                <a:effectLst/>
                <a:latin typeface="+mn-lt"/>
                <a:ea typeface="+mn-ea"/>
                <a:cs typeface="+mn-cs"/>
              </a:rPr>
              <a:t>должно ли в субботу добро делать, или зло делать? душу спасти, или погубить?»</a:t>
            </a:r>
            <a:r>
              <a:rPr lang="ru-RU" sz="1200" b="0" i="1" kern="1200" baseline="0" dirty="0">
                <a:solidFill>
                  <a:schemeClr val="tx1"/>
                </a:solidFill>
                <a:effectLst/>
                <a:latin typeface="+mn-lt"/>
                <a:ea typeface="+mn-ea"/>
                <a:cs typeface="+mn-cs"/>
              </a:rPr>
              <a:t> </a:t>
            </a:r>
            <a:r>
              <a:rPr lang="ru-RU" sz="1200" b="0" i="1" kern="1200" baseline="0" dirty="0" err="1">
                <a:solidFill>
                  <a:schemeClr val="tx1"/>
                </a:solidFill>
                <a:effectLst/>
                <a:latin typeface="+mn-lt"/>
                <a:ea typeface="+mn-ea"/>
                <a:cs typeface="+mn-cs"/>
              </a:rPr>
              <a:t>Мк</a:t>
            </a:r>
            <a:r>
              <a:rPr lang="ru-RU" sz="1200" b="0" i="1" kern="1200" baseline="0" dirty="0">
                <a:solidFill>
                  <a:schemeClr val="tx1"/>
                </a:solidFill>
                <a:effectLst/>
                <a:latin typeface="+mn-lt"/>
                <a:ea typeface="+mn-ea"/>
                <a:cs typeface="+mn-cs"/>
              </a:rPr>
              <a:t>. 3:4 </a:t>
            </a:r>
            <a:r>
              <a:rPr lang="ru-RU" sz="1200" b="0" i="0" kern="1200" baseline="0" dirty="0">
                <a:solidFill>
                  <a:schemeClr val="tx1"/>
                </a:solidFill>
                <a:effectLst/>
                <a:latin typeface="+mn-lt"/>
                <a:ea typeface="+mn-ea"/>
                <a:cs typeface="+mn-cs"/>
              </a:rPr>
              <a:t>Мы видим, что исцеляя, Иисус заботится об исцелении души. И это самое важное для Него. Исцеление тела без исцеления души не несет в себе глубокого смысла. Живя на земле, мы ограничены во времени, но Господь видит нас в контексте вечности.</a:t>
            </a:r>
            <a:endParaRPr lang="ru-RU" dirty="0"/>
          </a:p>
        </p:txBody>
      </p:sp>
      <p:sp>
        <p:nvSpPr>
          <p:cNvPr id="4" name="Номер слайда 3"/>
          <p:cNvSpPr>
            <a:spLocks noGrp="1"/>
          </p:cNvSpPr>
          <p:nvPr>
            <p:ph type="sldNum" sz="quarter" idx="5"/>
          </p:nvPr>
        </p:nvSpPr>
        <p:spPr/>
        <p:txBody>
          <a:bodyPr/>
          <a:lstStyle/>
          <a:p>
            <a:fld id="{3B0EEE82-E6E6-FB4D-8025-F228B466FCF4}" type="slidenum">
              <a:rPr lang="ru-RU" smtClean="0"/>
              <a:t>18</a:t>
            </a:fld>
            <a:endParaRPr lang="ru-RU"/>
          </a:p>
        </p:txBody>
      </p:sp>
    </p:spTree>
    <p:extLst>
      <p:ext uri="{BB962C8B-B14F-4D97-AF65-F5344CB8AC3E}">
        <p14:creationId xmlns:p14="http://schemas.microsoft.com/office/powerpoint/2010/main" val="3755021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Часто случается так, что в болезни человек может быть счастливым, и наоборот, здоровым, но несчастным. Бог желает чтобы стремлением каждого человека был</a:t>
            </a:r>
            <a:r>
              <a:rPr lang="ru-RU" baseline="0" dirty="0"/>
              <a:t> поиск «Его мира», который приносит настоящий смысл жизни. Давайте вспомним мужчину, которого мы приводили в пример в начале этой темы. Здоровье далеко не всегда становится залогом счастья.</a:t>
            </a:r>
            <a:endParaRPr lang="ru-RU" dirty="0"/>
          </a:p>
        </p:txBody>
      </p:sp>
      <p:sp>
        <p:nvSpPr>
          <p:cNvPr id="4" name="Номер слайда 3"/>
          <p:cNvSpPr>
            <a:spLocks noGrp="1"/>
          </p:cNvSpPr>
          <p:nvPr>
            <p:ph type="sldNum" sz="quarter" idx="5"/>
          </p:nvPr>
        </p:nvSpPr>
        <p:spPr/>
        <p:txBody>
          <a:bodyPr/>
          <a:lstStyle/>
          <a:p>
            <a:fld id="{3B0EEE82-E6E6-FB4D-8025-F228B466FCF4}" type="slidenum">
              <a:rPr lang="ru-RU" smtClean="0"/>
              <a:t>20</a:t>
            </a:fld>
            <a:endParaRPr lang="ru-RU"/>
          </a:p>
        </p:txBody>
      </p:sp>
    </p:spTree>
    <p:extLst>
      <p:ext uri="{BB962C8B-B14F-4D97-AF65-F5344CB8AC3E}">
        <p14:creationId xmlns:p14="http://schemas.microsoft.com/office/powerpoint/2010/main" val="917508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1133B05-CE24-574D-92BB-5CEECDA676A8}" type="slidenum">
              <a:rPr lang="ru-RU" smtClean="0"/>
              <a:t>21</a:t>
            </a:fld>
            <a:endParaRPr lang="ru-RU"/>
          </a:p>
        </p:txBody>
      </p:sp>
    </p:spTree>
    <p:extLst>
      <p:ext uri="{BB962C8B-B14F-4D97-AF65-F5344CB8AC3E}">
        <p14:creationId xmlns:p14="http://schemas.microsoft.com/office/powerpoint/2010/main" val="1351872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B0EEE82-E6E6-FB4D-8025-F228B466FCF4}" type="slidenum">
              <a:rPr lang="ru-RU" smtClean="0"/>
              <a:t>22</a:t>
            </a:fld>
            <a:endParaRPr lang="ru-RU"/>
          </a:p>
        </p:txBody>
      </p:sp>
    </p:spTree>
    <p:extLst>
      <p:ext uri="{BB962C8B-B14F-4D97-AF65-F5344CB8AC3E}">
        <p14:creationId xmlns:p14="http://schemas.microsoft.com/office/powerpoint/2010/main" val="1044829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aseline="0" dirty="0"/>
              <a:t>У него могут быть проблемы на работе, конфликт с детьми, недопонимание с супругой, конфликты с друзьями и соседями, материальные проблемы и многое другое. Физически он здоров, но счастлив ли он?</a:t>
            </a:r>
            <a:endParaRPr lang="ru-RU" dirty="0"/>
          </a:p>
        </p:txBody>
      </p:sp>
      <p:sp>
        <p:nvSpPr>
          <p:cNvPr id="4" name="Номер слайда 3"/>
          <p:cNvSpPr>
            <a:spLocks noGrp="1"/>
          </p:cNvSpPr>
          <p:nvPr>
            <p:ph type="sldNum" sz="quarter" idx="5"/>
          </p:nvPr>
        </p:nvSpPr>
        <p:spPr/>
        <p:txBody>
          <a:bodyPr/>
          <a:lstStyle/>
          <a:p>
            <a:fld id="{E6B45414-CC52-D048-8199-93B7967826BE}" type="slidenum">
              <a:rPr lang="ru-RU" smtClean="0"/>
              <a:t>3</a:t>
            </a:fld>
            <a:endParaRPr lang="ru-RU"/>
          </a:p>
        </p:txBody>
      </p:sp>
    </p:spTree>
    <p:extLst>
      <p:ext uri="{BB962C8B-B14F-4D97-AF65-F5344CB8AC3E}">
        <p14:creationId xmlns:p14="http://schemas.microsoft.com/office/powerpoint/2010/main" val="1959980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a:t>Надежда христианина сокрыта во</a:t>
            </a:r>
            <a:r>
              <a:rPr lang="ru-RU" baseline="0"/>
              <a:t> Христе, а Он обещал вернуться и подарить вечную обитель, мир, в котором уже не будет скорби, болезней и несчастья. </a:t>
            </a:r>
            <a:endParaRPr lang="ru-RU"/>
          </a:p>
          <a:p>
            <a:endParaRPr lang="ru-RU" dirty="0"/>
          </a:p>
        </p:txBody>
      </p:sp>
      <p:sp>
        <p:nvSpPr>
          <p:cNvPr id="4" name="Номер слайда 3"/>
          <p:cNvSpPr>
            <a:spLocks noGrp="1"/>
          </p:cNvSpPr>
          <p:nvPr>
            <p:ph type="sldNum" sz="quarter" idx="5"/>
          </p:nvPr>
        </p:nvSpPr>
        <p:spPr/>
        <p:txBody>
          <a:bodyPr/>
          <a:lstStyle/>
          <a:p>
            <a:fld id="{4F17A960-00E0-EA43-BC29-68BD748311C3}" type="slidenum">
              <a:rPr lang="ru-RU" smtClean="0"/>
              <a:t>23</a:t>
            </a:fld>
            <a:endParaRPr lang="ru-RU"/>
          </a:p>
        </p:txBody>
      </p:sp>
    </p:spTree>
    <p:extLst>
      <p:ext uri="{BB962C8B-B14F-4D97-AF65-F5344CB8AC3E}">
        <p14:creationId xmlns:p14="http://schemas.microsoft.com/office/powerpoint/2010/main" val="3474382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Когда пациент получает неутешительное заключение медицинских исследований, чаще всего впадает в депрессию. Особенно, если заболевание</a:t>
            </a:r>
            <a:r>
              <a:rPr lang="ru-RU" baseline="0" dirty="0"/>
              <a:t> неизлечимо. Когда вы страдаете от серьезного, а может быть даже неизлечимого заболевания, вы не чувствуете себя счастливым. Появляются вопросы к Богу, ведь нам кажется, что Он желает нашего счастья! А как может быть счастье при ужасном заболевании? В этой теме мы порассуждаем о Божьем понимании счастья. Каково оно и что из себя представляет?</a:t>
            </a:r>
            <a:endParaRPr lang="ru-RU" dirty="0"/>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81133B05-CE24-574D-92BB-5CEECDA676A8}" type="slidenum">
              <a:rPr lang="ru-RU" smtClean="0"/>
              <a:t>4</a:t>
            </a:fld>
            <a:endParaRPr lang="ru-RU"/>
          </a:p>
        </p:txBody>
      </p:sp>
    </p:spTree>
    <p:extLst>
      <p:ext uri="{BB962C8B-B14F-4D97-AF65-F5344CB8AC3E}">
        <p14:creationId xmlns:p14="http://schemas.microsoft.com/office/powerpoint/2010/main" val="80994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Новом Завете мы встречаем довольно много историй, когда Иисус,</a:t>
            </a:r>
            <a:r>
              <a:rPr lang="ru-RU" baseline="0" dirty="0"/>
              <a:t> встречая страдающих от болезней людей, исцеляет их. Нам кажется, что таким образом Он делает окружающий мир счастливее, но почему мы не всегда обращаем внимание на тот факт, что Учитель на первое место ставил духовный мир, беседуя об этом со своими ближними и прощая их грехи.</a:t>
            </a:r>
            <a:endParaRPr lang="ru-RU" dirty="0"/>
          </a:p>
        </p:txBody>
      </p:sp>
      <p:sp>
        <p:nvSpPr>
          <p:cNvPr id="4" name="Номер слайда 3"/>
          <p:cNvSpPr>
            <a:spLocks noGrp="1"/>
          </p:cNvSpPr>
          <p:nvPr>
            <p:ph type="sldNum" sz="quarter" idx="5"/>
          </p:nvPr>
        </p:nvSpPr>
        <p:spPr/>
        <p:txBody>
          <a:bodyPr/>
          <a:lstStyle/>
          <a:p>
            <a:fld id="{3B0EEE82-E6E6-FB4D-8025-F228B466FCF4}" type="slidenum">
              <a:rPr lang="ru-RU" smtClean="0"/>
              <a:t>5</a:t>
            </a:fld>
            <a:endParaRPr lang="ru-RU"/>
          </a:p>
        </p:txBody>
      </p:sp>
    </p:spTree>
    <p:extLst>
      <p:ext uri="{BB962C8B-B14F-4D97-AF65-F5344CB8AC3E}">
        <p14:creationId xmlns:p14="http://schemas.microsoft.com/office/powerpoint/2010/main" val="1141029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E6B45414-CC52-D048-8199-93B7967826BE}" type="slidenum">
              <a:rPr lang="ru-RU" smtClean="0"/>
              <a:t>6</a:t>
            </a:fld>
            <a:endParaRPr lang="ru-RU"/>
          </a:p>
        </p:txBody>
      </p:sp>
    </p:spTree>
    <p:extLst>
      <p:ext uri="{BB962C8B-B14F-4D97-AF65-F5344CB8AC3E}">
        <p14:creationId xmlns:p14="http://schemas.microsoft.com/office/powerpoint/2010/main" val="3999597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4F17A960-00E0-EA43-BC29-68BD748311C3}" type="slidenum">
              <a:rPr lang="ru-RU" smtClean="0"/>
              <a:t>8</a:t>
            </a:fld>
            <a:endParaRPr lang="ru-RU"/>
          </a:p>
        </p:txBody>
      </p:sp>
    </p:spTree>
    <p:extLst>
      <p:ext uri="{BB962C8B-B14F-4D97-AF65-F5344CB8AC3E}">
        <p14:creationId xmlns:p14="http://schemas.microsoft.com/office/powerpoint/2010/main" val="732828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библии мы встречаем несколько вариантов ответов Бога</a:t>
            </a:r>
            <a:r>
              <a:rPr lang="ru-RU" baseline="0" dirty="0"/>
              <a:t> на молитвы об исцелении. Далее мы вспомним 4 таких варианта.</a:t>
            </a:r>
            <a:endParaRPr lang="ru-RU" dirty="0"/>
          </a:p>
        </p:txBody>
      </p:sp>
      <p:sp>
        <p:nvSpPr>
          <p:cNvPr id="4" name="Номер слайда 3"/>
          <p:cNvSpPr>
            <a:spLocks noGrp="1"/>
          </p:cNvSpPr>
          <p:nvPr>
            <p:ph type="sldNum" sz="quarter" idx="5"/>
          </p:nvPr>
        </p:nvSpPr>
        <p:spPr/>
        <p:txBody>
          <a:bodyPr/>
          <a:lstStyle/>
          <a:p>
            <a:fld id="{81133B05-CE24-574D-92BB-5CEECDA676A8}" type="slidenum">
              <a:rPr lang="ru-RU" smtClean="0"/>
              <a:t>9</a:t>
            </a:fld>
            <a:endParaRPr lang="ru-RU"/>
          </a:p>
        </p:txBody>
      </p:sp>
    </p:spTree>
    <p:extLst>
      <p:ext uri="{BB962C8B-B14F-4D97-AF65-F5344CB8AC3E}">
        <p14:creationId xmlns:p14="http://schemas.microsoft.com/office/powerpoint/2010/main" val="3525598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buAutoNum type="arabicPeriod"/>
            </a:pPr>
            <a:r>
              <a:rPr lang="ru-RU" dirty="0"/>
              <a:t>Больше всего нам нравятся те случаи, когда Иисус исцелял сразу,</a:t>
            </a:r>
            <a:r>
              <a:rPr lang="ru-RU" baseline="0" dirty="0"/>
              <a:t> не откладывая. Когда мы молимся, нам хочется чтобы наши проблемы решались именно так, незамедлительно!</a:t>
            </a:r>
          </a:p>
        </p:txBody>
      </p:sp>
      <p:sp>
        <p:nvSpPr>
          <p:cNvPr id="4" name="Номер слайда 3"/>
          <p:cNvSpPr>
            <a:spLocks noGrp="1"/>
          </p:cNvSpPr>
          <p:nvPr>
            <p:ph type="sldNum" sz="quarter" idx="5"/>
          </p:nvPr>
        </p:nvSpPr>
        <p:spPr/>
        <p:txBody>
          <a:bodyPr/>
          <a:lstStyle/>
          <a:p>
            <a:fld id="{3B0EEE82-E6E6-FB4D-8025-F228B466FCF4}" type="slidenum">
              <a:rPr lang="ru-RU" smtClean="0"/>
              <a:t>10</a:t>
            </a:fld>
            <a:endParaRPr lang="ru-RU"/>
          </a:p>
        </p:txBody>
      </p:sp>
    </p:spTree>
    <p:extLst>
      <p:ext uri="{BB962C8B-B14F-4D97-AF65-F5344CB8AC3E}">
        <p14:creationId xmlns:p14="http://schemas.microsoft.com/office/powerpoint/2010/main" val="780257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81133B05-CE24-574D-92BB-5CEECDA676A8}" type="slidenum">
              <a:rPr lang="ru-RU" smtClean="0"/>
              <a:t>11</a:t>
            </a:fld>
            <a:endParaRPr lang="ru-RU"/>
          </a:p>
        </p:txBody>
      </p:sp>
    </p:spTree>
    <p:extLst>
      <p:ext uri="{BB962C8B-B14F-4D97-AF65-F5344CB8AC3E}">
        <p14:creationId xmlns:p14="http://schemas.microsoft.com/office/powerpoint/2010/main" val="31734338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Библейский текст справа">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445" cy="6858000"/>
          </a:xfrm>
          <a:prstGeom prst="rect">
            <a:avLst/>
          </a:prstGeom>
        </p:spPr>
      </p:pic>
      <p:sp>
        <p:nvSpPr>
          <p:cNvPr id="16" name="Текст 13"/>
          <p:cNvSpPr>
            <a:spLocks noGrp="1"/>
          </p:cNvSpPr>
          <p:nvPr>
            <p:ph type="body" sz="quarter" idx="14" hasCustomPrompt="1"/>
          </p:nvPr>
        </p:nvSpPr>
        <p:spPr>
          <a:xfrm>
            <a:off x="3897549" y="4453"/>
            <a:ext cx="3089039" cy="6812603"/>
          </a:xfrm>
          <a:prstGeom prst="rect">
            <a:avLst/>
          </a:prstGeom>
        </p:spPr>
        <p:txBody>
          <a:bodyPr anchor="ctr"/>
          <a:lstStyle>
            <a:lvl1pPr marL="0" indent="0" algn="ctr">
              <a:buNone/>
              <a:defRPr sz="3600" b="1">
                <a:solidFill>
                  <a:schemeClr val="bg1"/>
                </a:solidFill>
              </a:defRPr>
            </a:lvl1pPr>
          </a:lstStyle>
          <a:p>
            <a:pPr lvl="0"/>
            <a:r>
              <a:rPr lang="ru-RU" dirty="0"/>
              <a:t>Библейская ссылка</a:t>
            </a:r>
          </a:p>
        </p:txBody>
      </p:sp>
      <p:sp>
        <p:nvSpPr>
          <p:cNvPr id="17" name="Текст 11"/>
          <p:cNvSpPr>
            <a:spLocks noGrp="1"/>
          </p:cNvSpPr>
          <p:nvPr>
            <p:ph type="body" sz="quarter" idx="13" hasCustomPrompt="1"/>
          </p:nvPr>
        </p:nvSpPr>
        <p:spPr>
          <a:xfrm>
            <a:off x="7773480" y="0"/>
            <a:ext cx="4070350" cy="6858000"/>
          </a:xfrm>
          <a:prstGeom prst="rect">
            <a:avLst/>
          </a:prstGeom>
        </p:spPr>
        <p:txBody>
          <a:bodyPr anchor="ctr"/>
          <a:lstStyle>
            <a:lvl1pPr marL="0" indent="0" algn="l">
              <a:buNone/>
              <a:defRPr sz="3600"/>
            </a:lvl1pPr>
          </a:lstStyle>
          <a:p>
            <a:pPr lvl="0"/>
            <a:r>
              <a:rPr lang="ru-RU" dirty="0"/>
              <a:t>Библейский текст</a:t>
            </a:r>
          </a:p>
        </p:txBody>
      </p:sp>
    </p:spTree>
    <p:extLst>
      <p:ext uri="{BB962C8B-B14F-4D97-AF65-F5344CB8AC3E}">
        <p14:creationId xmlns:p14="http://schemas.microsoft.com/office/powerpoint/2010/main" val="2391316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Выдержка Духа пророчества">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 y="-61415"/>
            <a:ext cx="12191444" cy="6858000"/>
          </a:xfrm>
          <a:prstGeom prst="rect">
            <a:avLst/>
          </a:prstGeom>
        </p:spPr>
      </p:pic>
      <p:sp>
        <p:nvSpPr>
          <p:cNvPr id="8" name="Текст 11"/>
          <p:cNvSpPr>
            <a:spLocks noGrp="1"/>
          </p:cNvSpPr>
          <p:nvPr>
            <p:ph type="body" sz="quarter" idx="13"/>
          </p:nvPr>
        </p:nvSpPr>
        <p:spPr>
          <a:xfrm>
            <a:off x="566381" y="2896796"/>
            <a:ext cx="11034216" cy="3647317"/>
          </a:xfrm>
          <a:prstGeom prst="rect">
            <a:avLst/>
          </a:prstGeom>
        </p:spPr>
        <p:txBody>
          <a:bodyPr anchor="ctr"/>
          <a:lstStyle>
            <a:lvl1pPr marL="0" indent="0" algn="ctr">
              <a:buNone/>
              <a:defRPr sz="3600"/>
            </a:lvl1pPr>
          </a:lstStyle>
          <a:p>
            <a:pPr lvl="0"/>
            <a:r>
              <a:rPr lang="ru-RU" dirty="0"/>
              <a:t>Образец текста</a:t>
            </a:r>
          </a:p>
        </p:txBody>
      </p:sp>
      <p:sp>
        <p:nvSpPr>
          <p:cNvPr id="9" name="Текст 13"/>
          <p:cNvSpPr>
            <a:spLocks noGrp="1"/>
          </p:cNvSpPr>
          <p:nvPr>
            <p:ph type="body" sz="quarter" idx="14" hasCustomPrompt="1"/>
          </p:nvPr>
        </p:nvSpPr>
        <p:spPr>
          <a:xfrm>
            <a:off x="27295" y="1262407"/>
            <a:ext cx="6155141" cy="1215623"/>
          </a:xfrm>
          <a:prstGeom prst="rect">
            <a:avLst/>
          </a:prstGeom>
        </p:spPr>
        <p:txBody>
          <a:bodyPr anchor="ctr"/>
          <a:lstStyle>
            <a:lvl1pPr marL="0" indent="0" algn="r">
              <a:buNone/>
              <a:defRPr sz="3600" b="1" baseline="0">
                <a:solidFill>
                  <a:schemeClr val="bg1"/>
                </a:solidFill>
              </a:defRPr>
            </a:lvl1pPr>
          </a:lstStyle>
          <a:p>
            <a:pPr lvl="0"/>
            <a:r>
              <a:rPr lang="ru-RU" dirty="0"/>
              <a:t>Название произведения</a:t>
            </a:r>
          </a:p>
        </p:txBody>
      </p:sp>
      <p:sp>
        <p:nvSpPr>
          <p:cNvPr id="10" name="Текст 13"/>
          <p:cNvSpPr>
            <a:spLocks noGrp="1"/>
          </p:cNvSpPr>
          <p:nvPr>
            <p:ph type="body" sz="quarter" idx="15" hasCustomPrompt="1"/>
          </p:nvPr>
        </p:nvSpPr>
        <p:spPr>
          <a:xfrm>
            <a:off x="6441743" y="1255582"/>
            <a:ext cx="5750256" cy="1215623"/>
          </a:xfrm>
          <a:prstGeom prst="rect">
            <a:avLst/>
          </a:prstGeom>
        </p:spPr>
        <p:txBody>
          <a:bodyPr anchor="ctr"/>
          <a:lstStyle>
            <a:lvl1pPr marL="0" indent="0" algn="l">
              <a:buNone/>
              <a:defRPr sz="3600" b="1">
                <a:solidFill>
                  <a:schemeClr val="bg1"/>
                </a:solidFill>
              </a:defRPr>
            </a:lvl1pPr>
          </a:lstStyle>
          <a:p>
            <a:pPr lvl="0"/>
            <a:r>
              <a:rPr lang="ru-RU" dirty="0"/>
              <a:t>Эллен Уайт</a:t>
            </a:r>
          </a:p>
        </p:txBody>
      </p:sp>
      <p:sp>
        <p:nvSpPr>
          <p:cNvPr id="11" name="TextBox 10"/>
          <p:cNvSpPr txBox="1"/>
          <p:nvPr userDrawn="1"/>
        </p:nvSpPr>
        <p:spPr>
          <a:xfrm>
            <a:off x="6107368" y="1494423"/>
            <a:ext cx="539087" cy="707886"/>
          </a:xfrm>
          <a:prstGeom prst="rect">
            <a:avLst/>
          </a:prstGeom>
          <a:noFill/>
        </p:spPr>
        <p:txBody>
          <a:bodyPr wrap="square" rtlCol="0">
            <a:spAutoFit/>
          </a:bodyPr>
          <a:lstStyle/>
          <a:p>
            <a:r>
              <a:rPr lang="en-US" sz="4000" b="1" dirty="0">
                <a:solidFill>
                  <a:schemeClr val="bg1"/>
                </a:solidFill>
              </a:rPr>
              <a:t>|</a:t>
            </a:r>
          </a:p>
        </p:txBody>
      </p:sp>
    </p:spTree>
    <p:extLst>
      <p:ext uri="{BB962C8B-B14F-4D97-AF65-F5344CB8AC3E}">
        <p14:creationId xmlns:p14="http://schemas.microsoft.com/office/powerpoint/2010/main" val="4201139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Заголовок и текст ">
    <p:spTree>
      <p:nvGrpSpPr>
        <p:cNvPr id="1" name=""/>
        <p:cNvGrpSpPr/>
        <p:nvPr/>
      </p:nvGrpSpPr>
      <p:grpSpPr>
        <a:xfrm>
          <a:off x="0" y="0"/>
          <a:ext cx="0" cy="0"/>
          <a:chOff x="0" y="0"/>
          <a:chExt cx="0" cy="0"/>
        </a:xfrm>
      </p:grpSpPr>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 y="-61415"/>
            <a:ext cx="12191444" cy="6857999"/>
          </a:xfrm>
          <a:prstGeom prst="rect">
            <a:avLst/>
          </a:prstGeom>
        </p:spPr>
      </p:pic>
      <p:sp>
        <p:nvSpPr>
          <p:cNvPr id="32" name="Текст 11"/>
          <p:cNvSpPr>
            <a:spLocks noGrp="1"/>
          </p:cNvSpPr>
          <p:nvPr>
            <p:ph type="body" sz="quarter" idx="13"/>
          </p:nvPr>
        </p:nvSpPr>
        <p:spPr>
          <a:xfrm>
            <a:off x="566381" y="1610436"/>
            <a:ext cx="11034216" cy="4933677"/>
          </a:xfrm>
          <a:prstGeom prst="rect">
            <a:avLst/>
          </a:prstGeom>
        </p:spPr>
        <p:txBody>
          <a:bodyPr anchor="ctr"/>
          <a:lstStyle>
            <a:lvl1pPr marL="571500" indent="-571500" algn="l">
              <a:buFont typeface="Arial" panose="020B0604020202020204" pitchFamily="34" charset="0"/>
              <a:buChar char="•"/>
              <a:defRPr sz="3600"/>
            </a:lvl1pPr>
          </a:lstStyle>
          <a:p>
            <a:pPr lvl="0"/>
            <a:r>
              <a:rPr lang="ru-RU" dirty="0"/>
              <a:t>Образец текста</a:t>
            </a:r>
          </a:p>
        </p:txBody>
      </p:sp>
      <p:sp>
        <p:nvSpPr>
          <p:cNvPr id="33" name="Текст 13"/>
          <p:cNvSpPr>
            <a:spLocks noGrp="1"/>
          </p:cNvSpPr>
          <p:nvPr>
            <p:ph type="body" sz="quarter" idx="14"/>
          </p:nvPr>
        </p:nvSpPr>
        <p:spPr>
          <a:xfrm>
            <a:off x="27295" y="-68250"/>
            <a:ext cx="12164705" cy="1215623"/>
          </a:xfrm>
          <a:prstGeom prst="rect">
            <a:avLst/>
          </a:prstGeom>
        </p:spPr>
        <p:txBody>
          <a:bodyPr anchor="ctr"/>
          <a:lstStyle>
            <a:lvl1pPr marL="0" indent="0" algn="ctr">
              <a:buNone/>
              <a:defRPr sz="3600" b="1">
                <a:solidFill>
                  <a:schemeClr val="bg1"/>
                </a:solidFill>
              </a:defRPr>
            </a:lvl1pPr>
          </a:lstStyle>
          <a:p>
            <a:pPr lvl="0"/>
            <a:r>
              <a:rPr lang="ru-RU" dirty="0"/>
              <a:t>Образец текста</a:t>
            </a:r>
          </a:p>
        </p:txBody>
      </p:sp>
    </p:spTree>
    <p:extLst>
      <p:ext uri="{BB962C8B-B14F-4D97-AF65-F5344CB8AC3E}">
        <p14:creationId xmlns:p14="http://schemas.microsoft.com/office/powerpoint/2010/main" val="1379831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1 Заголовок и текст ">
    <p:spTree>
      <p:nvGrpSpPr>
        <p:cNvPr id="1" name=""/>
        <p:cNvGrpSpPr/>
        <p:nvPr/>
      </p:nvGrpSpPr>
      <p:grpSpPr>
        <a:xfrm>
          <a:off x="0" y="0"/>
          <a:ext cx="0" cy="0"/>
          <a:chOff x="0" y="0"/>
          <a:chExt cx="0" cy="0"/>
        </a:xfrm>
      </p:grpSpPr>
      <p:pic>
        <p:nvPicPr>
          <p:cNvPr id="28" name="Рисунок 2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 y="-61415"/>
            <a:ext cx="12191444" cy="6857999"/>
          </a:xfrm>
          <a:prstGeom prst="rect">
            <a:avLst/>
          </a:prstGeom>
        </p:spPr>
      </p:pic>
      <p:sp>
        <p:nvSpPr>
          <p:cNvPr id="29" name="Текст 11"/>
          <p:cNvSpPr>
            <a:spLocks noGrp="1"/>
          </p:cNvSpPr>
          <p:nvPr>
            <p:ph type="body" sz="quarter" idx="13"/>
          </p:nvPr>
        </p:nvSpPr>
        <p:spPr>
          <a:xfrm>
            <a:off x="566381" y="1610436"/>
            <a:ext cx="11034216" cy="4933677"/>
          </a:xfrm>
          <a:prstGeom prst="rect">
            <a:avLst/>
          </a:prstGeom>
        </p:spPr>
        <p:txBody>
          <a:bodyPr anchor="ctr"/>
          <a:lstStyle>
            <a:lvl1pPr marL="0" indent="0" algn="ctr">
              <a:buFont typeface="Arial" panose="020B0604020202020204" pitchFamily="34" charset="0"/>
              <a:buNone/>
              <a:defRPr sz="3600"/>
            </a:lvl1pPr>
          </a:lstStyle>
          <a:p>
            <a:pPr lvl="0"/>
            <a:r>
              <a:rPr lang="ru-RU" dirty="0"/>
              <a:t>Образец текста</a:t>
            </a:r>
          </a:p>
        </p:txBody>
      </p:sp>
      <p:sp>
        <p:nvSpPr>
          <p:cNvPr id="30" name="Текст 13"/>
          <p:cNvSpPr>
            <a:spLocks noGrp="1"/>
          </p:cNvSpPr>
          <p:nvPr>
            <p:ph type="body" sz="quarter" idx="14"/>
          </p:nvPr>
        </p:nvSpPr>
        <p:spPr>
          <a:xfrm>
            <a:off x="27295" y="-68250"/>
            <a:ext cx="12164705" cy="1215623"/>
          </a:xfrm>
          <a:prstGeom prst="rect">
            <a:avLst/>
          </a:prstGeom>
        </p:spPr>
        <p:txBody>
          <a:bodyPr anchor="ctr"/>
          <a:lstStyle>
            <a:lvl1pPr marL="0" indent="0" algn="ctr">
              <a:buNone/>
              <a:defRPr sz="3600" b="1">
                <a:solidFill>
                  <a:schemeClr val="bg1"/>
                </a:solidFill>
              </a:defRPr>
            </a:lvl1pPr>
          </a:lstStyle>
          <a:p>
            <a:pPr lvl="0"/>
            <a:r>
              <a:rPr lang="ru-RU" dirty="0"/>
              <a:t>Образец текста</a:t>
            </a:r>
          </a:p>
        </p:txBody>
      </p:sp>
    </p:spTree>
    <p:extLst>
      <p:ext uri="{BB962C8B-B14F-4D97-AF65-F5344CB8AC3E}">
        <p14:creationId xmlns:p14="http://schemas.microsoft.com/office/powerpoint/2010/main" val="2377736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Фото, заголовок и описание 1">
    <p:spTree>
      <p:nvGrpSpPr>
        <p:cNvPr id="1" name=""/>
        <p:cNvGrpSpPr/>
        <p:nvPr/>
      </p:nvGrpSpPr>
      <p:grpSpPr>
        <a:xfrm>
          <a:off x="0" y="0"/>
          <a:ext cx="0" cy="0"/>
          <a:chOff x="0" y="0"/>
          <a:chExt cx="0" cy="0"/>
        </a:xfrm>
      </p:grpSpPr>
      <p:pic>
        <p:nvPicPr>
          <p:cNvPr id="24" name="Рисунок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 y="-61415"/>
            <a:ext cx="12191444" cy="6857999"/>
          </a:xfrm>
          <a:prstGeom prst="rect">
            <a:avLst/>
          </a:prstGeom>
        </p:spPr>
      </p:pic>
      <p:sp>
        <p:nvSpPr>
          <p:cNvPr id="25" name="Текст 11"/>
          <p:cNvSpPr>
            <a:spLocks noGrp="1"/>
          </p:cNvSpPr>
          <p:nvPr>
            <p:ph type="body" sz="quarter" idx="13"/>
          </p:nvPr>
        </p:nvSpPr>
        <p:spPr>
          <a:xfrm>
            <a:off x="293422" y="1610436"/>
            <a:ext cx="4769894" cy="4933677"/>
          </a:xfrm>
          <a:prstGeom prst="rect">
            <a:avLst/>
          </a:prstGeom>
        </p:spPr>
        <p:txBody>
          <a:bodyPr anchor="ctr"/>
          <a:lstStyle>
            <a:lvl1pPr marL="0" indent="0" algn="ctr">
              <a:buFont typeface="Arial" panose="020B0604020202020204" pitchFamily="34" charset="0"/>
              <a:buNone/>
              <a:defRPr sz="3600"/>
            </a:lvl1pPr>
          </a:lstStyle>
          <a:p>
            <a:pPr lvl="0"/>
            <a:r>
              <a:rPr lang="ru-RU" dirty="0"/>
              <a:t>Образец текста</a:t>
            </a:r>
          </a:p>
        </p:txBody>
      </p:sp>
      <p:sp>
        <p:nvSpPr>
          <p:cNvPr id="26" name="Текст 13"/>
          <p:cNvSpPr>
            <a:spLocks noGrp="1"/>
          </p:cNvSpPr>
          <p:nvPr>
            <p:ph type="body" sz="quarter" idx="14"/>
          </p:nvPr>
        </p:nvSpPr>
        <p:spPr>
          <a:xfrm>
            <a:off x="27295" y="-68250"/>
            <a:ext cx="12164705" cy="1215623"/>
          </a:xfrm>
          <a:prstGeom prst="rect">
            <a:avLst/>
          </a:prstGeom>
        </p:spPr>
        <p:txBody>
          <a:bodyPr anchor="ctr"/>
          <a:lstStyle>
            <a:lvl1pPr marL="0" indent="0" algn="ctr">
              <a:buNone/>
              <a:defRPr sz="3600" b="1">
                <a:solidFill>
                  <a:schemeClr val="bg1"/>
                </a:solidFill>
              </a:defRPr>
            </a:lvl1pPr>
          </a:lstStyle>
          <a:p>
            <a:pPr lvl="0"/>
            <a:r>
              <a:rPr lang="ru-RU" dirty="0"/>
              <a:t>Образец текста</a:t>
            </a:r>
          </a:p>
        </p:txBody>
      </p:sp>
      <p:sp>
        <p:nvSpPr>
          <p:cNvPr id="27" name="Рисунок 2"/>
          <p:cNvSpPr>
            <a:spLocks noGrp="1"/>
          </p:cNvSpPr>
          <p:nvPr>
            <p:ph type="pic" sz="quarter" idx="15"/>
          </p:nvPr>
        </p:nvSpPr>
        <p:spPr>
          <a:xfrm>
            <a:off x="5356183" y="1609725"/>
            <a:ext cx="6537367" cy="4933950"/>
          </a:xfrm>
          <a:prstGeom prst="rect">
            <a:avLst/>
          </a:prstGeom>
        </p:spPr>
        <p:txBody>
          <a:bodyPr/>
          <a:lstStyle/>
          <a:p>
            <a:endParaRPr lang="en-US"/>
          </a:p>
        </p:txBody>
      </p:sp>
    </p:spTree>
    <p:extLst>
      <p:ext uri="{BB962C8B-B14F-4D97-AF65-F5344CB8AC3E}">
        <p14:creationId xmlns:p14="http://schemas.microsoft.com/office/powerpoint/2010/main" val="2050159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Фото, заголовок и описание 2">
    <p:spTree>
      <p:nvGrpSpPr>
        <p:cNvPr id="1" name=""/>
        <p:cNvGrpSpPr/>
        <p:nvPr/>
      </p:nvGrpSpPr>
      <p:grpSpPr>
        <a:xfrm>
          <a:off x="0" y="0"/>
          <a:ext cx="0" cy="0"/>
          <a:chOff x="0" y="0"/>
          <a:chExt cx="0" cy="0"/>
        </a:xfrm>
      </p:grpSpPr>
      <p:pic>
        <p:nvPicPr>
          <p:cNvPr id="20" name="Рисунок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 y="-13647"/>
            <a:ext cx="12191442" cy="6857999"/>
          </a:xfrm>
          <a:prstGeom prst="rect">
            <a:avLst/>
          </a:prstGeom>
        </p:spPr>
      </p:pic>
      <p:sp>
        <p:nvSpPr>
          <p:cNvPr id="21" name="Текст 11"/>
          <p:cNvSpPr>
            <a:spLocks noGrp="1"/>
          </p:cNvSpPr>
          <p:nvPr>
            <p:ph type="body" sz="quarter" idx="13"/>
          </p:nvPr>
        </p:nvSpPr>
        <p:spPr>
          <a:xfrm>
            <a:off x="293422" y="1610436"/>
            <a:ext cx="4769894" cy="4933677"/>
          </a:xfrm>
          <a:prstGeom prst="rect">
            <a:avLst/>
          </a:prstGeom>
        </p:spPr>
        <p:txBody>
          <a:bodyPr anchor="ctr"/>
          <a:lstStyle>
            <a:lvl1pPr marL="0" indent="0" algn="ctr">
              <a:buFont typeface="Arial" panose="020B0604020202020204" pitchFamily="34" charset="0"/>
              <a:buNone/>
              <a:defRPr sz="3600">
                <a:solidFill>
                  <a:schemeClr val="bg1"/>
                </a:solidFill>
              </a:defRPr>
            </a:lvl1pPr>
          </a:lstStyle>
          <a:p>
            <a:pPr lvl="0"/>
            <a:r>
              <a:rPr lang="ru-RU" dirty="0"/>
              <a:t>Образец текста</a:t>
            </a:r>
          </a:p>
        </p:txBody>
      </p:sp>
      <p:sp>
        <p:nvSpPr>
          <p:cNvPr id="22" name="Рисунок 2"/>
          <p:cNvSpPr>
            <a:spLocks noGrp="1"/>
          </p:cNvSpPr>
          <p:nvPr>
            <p:ph type="pic" sz="quarter" idx="15"/>
          </p:nvPr>
        </p:nvSpPr>
        <p:spPr>
          <a:xfrm>
            <a:off x="5356183" y="1609725"/>
            <a:ext cx="6537367" cy="4933950"/>
          </a:xfrm>
          <a:prstGeom prst="rect">
            <a:avLst/>
          </a:prstGeom>
        </p:spPr>
        <p:txBody>
          <a:bodyPr/>
          <a:lstStyle/>
          <a:p>
            <a:endParaRPr lang="en-US"/>
          </a:p>
        </p:txBody>
      </p:sp>
      <p:sp>
        <p:nvSpPr>
          <p:cNvPr id="23" name="Текст 13"/>
          <p:cNvSpPr>
            <a:spLocks noGrp="1"/>
          </p:cNvSpPr>
          <p:nvPr>
            <p:ph type="body" sz="quarter" idx="14"/>
          </p:nvPr>
        </p:nvSpPr>
        <p:spPr>
          <a:xfrm>
            <a:off x="27295" y="-68250"/>
            <a:ext cx="12164705" cy="1215623"/>
          </a:xfrm>
          <a:prstGeom prst="rect">
            <a:avLst/>
          </a:prstGeom>
        </p:spPr>
        <p:txBody>
          <a:bodyPr anchor="ctr"/>
          <a:lstStyle>
            <a:lvl1pPr marL="0" indent="0" algn="ctr">
              <a:buNone/>
              <a:defRPr sz="3600" b="1">
                <a:solidFill>
                  <a:schemeClr val="bg1">
                    <a:lumMod val="50000"/>
                  </a:schemeClr>
                </a:solidFill>
              </a:defRPr>
            </a:lvl1pPr>
          </a:lstStyle>
          <a:p>
            <a:pPr lvl="0"/>
            <a:r>
              <a:rPr lang="ru-RU" dirty="0"/>
              <a:t>Образец текста</a:t>
            </a:r>
          </a:p>
        </p:txBody>
      </p:sp>
    </p:spTree>
    <p:extLst>
      <p:ext uri="{BB962C8B-B14F-4D97-AF65-F5344CB8AC3E}">
        <p14:creationId xmlns:p14="http://schemas.microsoft.com/office/powerpoint/2010/main" val="2100878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Фото и заголовок">
    <p:spTree>
      <p:nvGrpSpPr>
        <p:cNvPr id="1" name=""/>
        <p:cNvGrpSpPr/>
        <p:nvPr/>
      </p:nvGrpSpPr>
      <p:grpSpPr>
        <a:xfrm>
          <a:off x="0" y="0"/>
          <a:ext cx="0" cy="0"/>
          <a:chOff x="0" y="0"/>
          <a:chExt cx="0" cy="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 y="-6823"/>
            <a:ext cx="12191442" cy="6857999"/>
          </a:xfrm>
          <a:prstGeom prst="rect">
            <a:avLst/>
          </a:prstGeom>
        </p:spPr>
      </p:pic>
      <p:sp>
        <p:nvSpPr>
          <p:cNvPr id="18" name="Текст 13"/>
          <p:cNvSpPr>
            <a:spLocks noGrp="1"/>
          </p:cNvSpPr>
          <p:nvPr>
            <p:ph type="body" sz="quarter" idx="14"/>
          </p:nvPr>
        </p:nvSpPr>
        <p:spPr>
          <a:xfrm>
            <a:off x="27295" y="-68250"/>
            <a:ext cx="12164705" cy="1215623"/>
          </a:xfrm>
          <a:prstGeom prst="rect">
            <a:avLst/>
          </a:prstGeom>
        </p:spPr>
        <p:txBody>
          <a:bodyPr anchor="ctr"/>
          <a:lstStyle>
            <a:lvl1pPr marL="0" indent="0" algn="ctr">
              <a:buNone/>
              <a:defRPr sz="3600" b="1">
                <a:solidFill>
                  <a:schemeClr val="bg1">
                    <a:lumMod val="50000"/>
                  </a:schemeClr>
                </a:solidFill>
              </a:defRPr>
            </a:lvl1pPr>
          </a:lstStyle>
          <a:p>
            <a:pPr lvl="0"/>
            <a:r>
              <a:rPr lang="ru-RU" dirty="0"/>
              <a:t>Образец текста</a:t>
            </a:r>
          </a:p>
        </p:txBody>
      </p:sp>
      <p:sp>
        <p:nvSpPr>
          <p:cNvPr id="19" name="Рисунок 2"/>
          <p:cNvSpPr>
            <a:spLocks noGrp="1"/>
          </p:cNvSpPr>
          <p:nvPr>
            <p:ph type="pic" sz="quarter" idx="15"/>
          </p:nvPr>
        </p:nvSpPr>
        <p:spPr>
          <a:xfrm>
            <a:off x="1064525" y="1890215"/>
            <a:ext cx="10147112" cy="4653460"/>
          </a:xfrm>
          <a:prstGeom prst="rect">
            <a:avLst/>
          </a:prstGeom>
        </p:spPr>
        <p:txBody>
          <a:bodyPr/>
          <a:lstStyle/>
          <a:p>
            <a:endParaRPr lang="en-US" dirty="0"/>
          </a:p>
        </p:txBody>
      </p:sp>
    </p:spTree>
    <p:extLst>
      <p:ext uri="{BB962C8B-B14F-4D97-AF65-F5344CB8AC3E}">
        <p14:creationId xmlns:p14="http://schemas.microsoft.com/office/powerpoint/2010/main" val="2597971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Фото 1">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 y="1"/>
            <a:ext cx="12191442" cy="6857998"/>
          </a:xfrm>
          <a:prstGeom prst="rect">
            <a:avLst/>
          </a:prstGeom>
        </p:spPr>
      </p:pic>
      <p:sp>
        <p:nvSpPr>
          <p:cNvPr id="15" name="Текст 11"/>
          <p:cNvSpPr>
            <a:spLocks noGrp="1"/>
          </p:cNvSpPr>
          <p:nvPr>
            <p:ph type="body" sz="quarter" idx="13" hasCustomPrompt="1"/>
          </p:nvPr>
        </p:nvSpPr>
        <p:spPr>
          <a:xfrm>
            <a:off x="102358" y="4531056"/>
            <a:ext cx="2627194" cy="2163170"/>
          </a:xfrm>
          <a:prstGeom prst="rect">
            <a:avLst/>
          </a:prstGeom>
        </p:spPr>
        <p:txBody>
          <a:bodyPr anchor="b"/>
          <a:lstStyle>
            <a:lvl1pPr marL="0" indent="0" algn="ctr">
              <a:buFont typeface="Arial" panose="020B0604020202020204" pitchFamily="34" charset="0"/>
              <a:buNone/>
              <a:defRPr sz="3600" baseline="0">
                <a:solidFill>
                  <a:schemeClr val="bg1"/>
                </a:solidFill>
              </a:defRPr>
            </a:lvl1pPr>
          </a:lstStyle>
          <a:p>
            <a:pPr lvl="0"/>
            <a:r>
              <a:rPr lang="ru-RU" dirty="0"/>
              <a:t>Источник фото</a:t>
            </a:r>
          </a:p>
        </p:txBody>
      </p:sp>
      <p:sp>
        <p:nvSpPr>
          <p:cNvPr id="16" name="Рисунок 2"/>
          <p:cNvSpPr>
            <a:spLocks noGrp="1"/>
          </p:cNvSpPr>
          <p:nvPr>
            <p:ph type="pic" sz="quarter" idx="15"/>
          </p:nvPr>
        </p:nvSpPr>
        <p:spPr>
          <a:xfrm>
            <a:off x="3596186" y="409433"/>
            <a:ext cx="8134066" cy="6134242"/>
          </a:xfrm>
          <a:prstGeom prst="rect">
            <a:avLst/>
          </a:prstGeom>
        </p:spPr>
        <p:txBody>
          <a:bodyPr/>
          <a:lstStyle/>
          <a:p>
            <a:endParaRPr lang="en-US"/>
          </a:p>
        </p:txBody>
      </p:sp>
    </p:spTree>
    <p:extLst>
      <p:ext uri="{BB962C8B-B14F-4D97-AF65-F5344CB8AC3E}">
        <p14:creationId xmlns:p14="http://schemas.microsoft.com/office/powerpoint/2010/main" val="3697455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Фото 2">
    <p:spTree>
      <p:nvGrpSpPr>
        <p:cNvPr id="1" name=""/>
        <p:cNvGrpSpPr/>
        <p:nvPr/>
      </p:nvGrpSpPr>
      <p:grpSpPr>
        <a:xfrm>
          <a:off x="0" y="0"/>
          <a:ext cx="0" cy="0"/>
          <a:chOff x="0" y="0"/>
          <a:chExt cx="0" cy="0"/>
        </a:xfrm>
      </p:grpSpPr>
      <p:pic>
        <p:nvPicPr>
          <p:cNvPr id="5" name="Рисунок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 y="1"/>
            <a:ext cx="12191441" cy="6857998"/>
          </a:xfrm>
          <a:prstGeom prst="rect">
            <a:avLst/>
          </a:prstGeom>
        </p:spPr>
      </p:pic>
      <p:sp>
        <p:nvSpPr>
          <p:cNvPr id="6" name="Текст 11"/>
          <p:cNvSpPr>
            <a:spLocks noGrp="1"/>
          </p:cNvSpPr>
          <p:nvPr>
            <p:ph type="body" sz="quarter" idx="13" hasCustomPrompt="1"/>
          </p:nvPr>
        </p:nvSpPr>
        <p:spPr>
          <a:xfrm>
            <a:off x="9471571" y="4531056"/>
            <a:ext cx="2627194" cy="2163170"/>
          </a:xfrm>
          <a:prstGeom prst="rect">
            <a:avLst/>
          </a:prstGeom>
        </p:spPr>
        <p:txBody>
          <a:bodyPr anchor="b"/>
          <a:lstStyle>
            <a:lvl1pPr marL="0" indent="0" algn="ctr">
              <a:buFont typeface="Arial" panose="020B0604020202020204" pitchFamily="34" charset="0"/>
              <a:buNone/>
              <a:defRPr sz="3600" baseline="0">
                <a:solidFill>
                  <a:schemeClr val="bg1"/>
                </a:solidFill>
              </a:defRPr>
            </a:lvl1pPr>
          </a:lstStyle>
          <a:p>
            <a:pPr lvl="0"/>
            <a:r>
              <a:rPr lang="ru-RU" dirty="0"/>
              <a:t>Источник фото</a:t>
            </a:r>
          </a:p>
        </p:txBody>
      </p:sp>
      <p:sp>
        <p:nvSpPr>
          <p:cNvPr id="7" name="Рисунок 2"/>
          <p:cNvSpPr>
            <a:spLocks noGrp="1"/>
          </p:cNvSpPr>
          <p:nvPr>
            <p:ph type="pic" sz="quarter" idx="15"/>
          </p:nvPr>
        </p:nvSpPr>
        <p:spPr>
          <a:xfrm>
            <a:off x="620967" y="409433"/>
            <a:ext cx="8134066" cy="6134242"/>
          </a:xfrm>
          <a:prstGeom prst="rect">
            <a:avLst/>
          </a:prstGeom>
        </p:spPr>
        <p:txBody>
          <a:bodyPr/>
          <a:lstStyle/>
          <a:p>
            <a:endParaRPr lang="en-US" dirty="0"/>
          </a:p>
        </p:txBody>
      </p:sp>
    </p:spTree>
    <p:extLst>
      <p:ext uri="{BB962C8B-B14F-4D97-AF65-F5344CB8AC3E}">
        <p14:creationId xmlns:p14="http://schemas.microsoft.com/office/powerpoint/2010/main" val="2992903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239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37BB16A-9E73-4E7C-98C6-AE406F942A3F}" type="datetimeFigureOut">
              <a:rPr lang="en-US" smtClean="0"/>
              <a:t>11/3/19</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68D4D323-EDBE-4E16-9041-596C7FE9BF16}" type="slidenum">
              <a:rPr lang="en-US" smtClean="0"/>
              <a:t>‹#›</a:t>
            </a:fld>
            <a:endParaRPr lang="en-US"/>
          </a:p>
        </p:txBody>
      </p:sp>
    </p:spTree>
    <p:extLst>
      <p:ext uri="{BB962C8B-B14F-4D97-AF65-F5344CB8AC3E}">
        <p14:creationId xmlns:p14="http://schemas.microsoft.com/office/powerpoint/2010/main" val="677837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Библейский текст справа">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444" cy="6858000"/>
          </a:xfrm>
          <a:prstGeom prst="rect">
            <a:avLst/>
          </a:prstGeom>
        </p:spPr>
      </p:pic>
      <p:sp>
        <p:nvSpPr>
          <p:cNvPr id="16" name="Текст 13"/>
          <p:cNvSpPr>
            <a:spLocks noGrp="1"/>
          </p:cNvSpPr>
          <p:nvPr>
            <p:ph type="body" sz="quarter" idx="14" hasCustomPrompt="1"/>
          </p:nvPr>
        </p:nvSpPr>
        <p:spPr>
          <a:xfrm>
            <a:off x="3897549" y="4453"/>
            <a:ext cx="3089039" cy="6812603"/>
          </a:xfrm>
          <a:prstGeom prst="rect">
            <a:avLst/>
          </a:prstGeom>
        </p:spPr>
        <p:txBody>
          <a:bodyPr anchor="ctr"/>
          <a:lstStyle>
            <a:lvl1pPr marL="0" indent="0" algn="ctr">
              <a:buNone/>
              <a:defRPr sz="3600" b="1">
                <a:solidFill>
                  <a:schemeClr val="bg1"/>
                </a:solidFill>
              </a:defRPr>
            </a:lvl1pPr>
          </a:lstStyle>
          <a:p>
            <a:pPr lvl="0"/>
            <a:r>
              <a:rPr lang="ru-RU" dirty="0"/>
              <a:t>Библейская ссылка</a:t>
            </a:r>
          </a:p>
        </p:txBody>
      </p:sp>
      <p:sp>
        <p:nvSpPr>
          <p:cNvPr id="17" name="Текст 11"/>
          <p:cNvSpPr>
            <a:spLocks noGrp="1"/>
          </p:cNvSpPr>
          <p:nvPr>
            <p:ph type="body" sz="quarter" idx="13" hasCustomPrompt="1"/>
          </p:nvPr>
        </p:nvSpPr>
        <p:spPr>
          <a:xfrm>
            <a:off x="7773480" y="0"/>
            <a:ext cx="4070350" cy="6858000"/>
          </a:xfrm>
          <a:prstGeom prst="rect">
            <a:avLst/>
          </a:prstGeom>
        </p:spPr>
        <p:txBody>
          <a:bodyPr anchor="ctr"/>
          <a:lstStyle>
            <a:lvl1pPr marL="0" indent="0" algn="l">
              <a:buNone/>
              <a:defRPr sz="3600"/>
            </a:lvl1pPr>
          </a:lstStyle>
          <a:p>
            <a:pPr lvl="0"/>
            <a:r>
              <a:rPr lang="ru-RU" dirty="0"/>
              <a:t>Библейский текст</a:t>
            </a:r>
          </a:p>
        </p:txBody>
      </p:sp>
    </p:spTree>
    <p:extLst>
      <p:ext uri="{BB962C8B-B14F-4D97-AF65-F5344CB8AC3E}">
        <p14:creationId xmlns:p14="http://schemas.microsoft.com/office/powerpoint/2010/main" val="3367133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Библейский текст слева">
    <p:spTree>
      <p:nvGrpSpPr>
        <p:cNvPr id="1" name=""/>
        <p:cNvGrpSpPr/>
        <p:nvPr/>
      </p:nvGrpSpPr>
      <p:grpSpPr>
        <a:xfrm>
          <a:off x="0" y="0"/>
          <a:ext cx="0" cy="0"/>
          <a:chOff x="0" y="0"/>
          <a:chExt cx="0" cy="0"/>
        </a:xfrm>
      </p:grpSpPr>
      <p:pic>
        <p:nvPicPr>
          <p:cNvPr id="5" name="Рисунок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444" cy="6857999"/>
          </a:xfrm>
          <a:prstGeom prst="rect">
            <a:avLst/>
          </a:prstGeom>
        </p:spPr>
      </p:pic>
      <p:sp>
        <p:nvSpPr>
          <p:cNvPr id="6" name="Текст 11"/>
          <p:cNvSpPr>
            <a:spLocks noGrp="1"/>
          </p:cNvSpPr>
          <p:nvPr>
            <p:ph type="body" sz="quarter" idx="13" hasCustomPrompt="1"/>
          </p:nvPr>
        </p:nvSpPr>
        <p:spPr>
          <a:xfrm>
            <a:off x="403667" y="0"/>
            <a:ext cx="4070350" cy="6858000"/>
          </a:xfrm>
          <a:prstGeom prst="rect">
            <a:avLst/>
          </a:prstGeom>
        </p:spPr>
        <p:txBody>
          <a:bodyPr anchor="ctr"/>
          <a:lstStyle>
            <a:lvl1pPr marL="0" indent="0" algn="l">
              <a:buNone/>
              <a:defRPr sz="3600"/>
            </a:lvl1pPr>
          </a:lstStyle>
          <a:p>
            <a:pPr lvl="0"/>
            <a:r>
              <a:rPr lang="ru-RU" dirty="0"/>
              <a:t>Библейский текст</a:t>
            </a:r>
          </a:p>
        </p:txBody>
      </p:sp>
      <p:sp>
        <p:nvSpPr>
          <p:cNvPr id="7" name="Текст 13"/>
          <p:cNvSpPr>
            <a:spLocks noGrp="1"/>
          </p:cNvSpPr>
          <p:nvPr>
            <p:ph type="body" sz="quarter" idx="14" hasCustomPrompt="1"/>
          </p:nvPr>
        </p:nvSpPr>
        <p:spPr>
          <a:xfrm>
            <a:off x="5275978" y="4452"/>
            <a:ext cx="3089039" cy="6812603"/>
          </a:xfrm>
          <a:prstGeom prst="rect">
            <a:avLst/>
          </a:prstGeom>
        </p:spPr>
        <p:txBody>
          <a:bodyPr anchor="ctr"/>
          <a:lstStyle>
            <a:lvl1pPr marL="0" indent="0" algn="ctr">
              <a:buNone/>
              <a:defRPr sz="3600" b="1">
                <a:solidFill>
                  <a:schemeClr val="bg1"/>
                </a:solidFill>
              </a:defRPr>
            </a:lvl1pPr>
          </a:lstStyle>
          <a:p>
            <a:pPr lvl="0"/>
            <a:r>
              <a:rPr lang="ru-RU" dirty="0"/>
              <a:t>Библейская ссылка</a:t>
            </a:r>
          </a:p>
        </p:txBody>
      </p:sp>
    </p:spTree>
    <p:extLst>
      <p:ext uri="{BB962C8B-B14F-4D97-AF65-F5344CB8AC3E}">
        <p14:creationId xmlns:p14="http://schemas.microsoft.com/office/powerpoint/2010/main" val="764312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Библейский текст слева">
    <p:spTree>
      <p:nvGrpSpPr>
        <p:cNvPr id="1" name=""/>
        <p:cNvGrpSpPr/>
        <p:nvPr/>
      </p:nvGrpSpPr>
      <p:grpSpPr>
        <a:xfrm>
          <a:off x="0" y="0"/>
          <a:ext cx="0" cy="0"/>
          <a:chOff x="0" y="0"/>
          <a:chExt cx="0" cy="0"/>
        </a:xfrm>
      </p:grpSpPr>
      <p:pic>
        <p:nvPicPr>
          <p:cNvPr id="5" name="Рисунок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442" cy="6857999"/>
          </a:xfrm>
          <a:prstGeom prst="rect">
            <a:avLst/>
          </a:prstGeom>
        </p:spPr>
      </p:pic>
      <p:sp>
        <p:nvSpPr>
          <p:cNvPr id="6" name="Текст 11"/>
          <p:cNvSpPr>
            <a:spLocks noGrp="1"/>
          </p:cNvSpPr>
          <p:nvPr>
            <p:ph type="body" sz="quarter" idx="13" hasCustomPrompt="1"/>
          </p:nvPr>
        </p:nvSpPr>
        <p:spPr>
          <a:xfrm>
            <a:off x="403667" y="0"/>
            <a:ext cx="4070350" cy="6858000"/>
          </a:xfrm>
          <a:prstGeom prst="rect">
            <a:avLst/>
          </a:prstGeom>
        </p:spPr>
        <p:txBody>
          <a:bodyPr anchor="ctr"/>
          <a:lstStyle>
            <a:lvl1pPr marL="0" indent="0" algn="l">
              <a:buNone/>
              <a:defRPr sz="3600"/>
            </a:lvl1pPr>
          </a:lstStyle>
          <a:p>
            <a:pPr lvl="0"/>
            <a:r>
              <a:rPr lang="ru-RU" dirty="0"/>
              <a:t>Библейский текст</a:t>
            </a:r>
          </a:p>
        </p:txBody>
      </p:sp>
      <p:sp>
        <p:nvSpPr>
          <p:cNvPr id="7" name="Текст 13"/>
          <p:cNvSpPr>
            <a:spLocks noGrp="1"/>
          </p:cNvSpPr>
          <p:nvPr>
            <p:ph type="body" sz="quarter" idx="14" hasCustomPrompt="1"/>
          </p:nvPr>
        </p:nvSpPr>
        <p:spPr>
          <a:xfrm>
            <a:off x="5275978" y="4452"/>
            <a:ext cx="3089039" cy="6812603"/>
          </a:xfrm>
          <a:prstGeom prst="rect">
            <a:avLst/>
          </a:prstGeom>
        </p:spPr>
        <p:txBody>
          <a:bodyPr anchor="ctr"/>
          <a:lstStyle>
            <a:lvl1pPr marL="0" indent="0" algn="ctr">
              <a:buNone/>
              <a:defRPr sz="3600" b="1">
                <a:solidFill>
                  <a:schemeClr val="bg1"/>
                </a:solidFill>
              </a:defRPr>
            </a:lvl1pPr>
          </a:lstStyle>
          <a:p>
            <a:pPr lvl="0"/>
            <a:r>
              <a:rPr lang="ru-RU" dirty="0"/>
              <a:t>Библейская ссылка</a:t>
            </a:r>
          </a:p>
        </p:txBody>
      </p:sp>
    </p:spTree>
    <p:extLst>
      <p:ext uri="{BB962C8B-B14F-4D97-AF65-F5344CB8AC3E}">
        <p14:creationId xmlns:p14="http://schemas.microsoft.com/office/powerpoint/2010/main" val="2073685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Библейский текст слева">
    <p:spTree>
      <p:nvGrpSpPr>
        <p:cNvPr id="1" name=""/>
        <p:cNvGrpSpPr/>
        <p:nvPr/>
      </p:nvGrpSpPr>
      <p:grpSpPr>
        <a:xfrm>
          <a:off x="0" y="0"/>
          <a:ext cx="0" cy="0"/>
          <a:chOff x="0" y="0"/>
          <a:chExt cx="0" cy="0"/>
        </a:xfrm>
      </p:grpSpPr>
      <p:pic>
        <p:nvPicPr>
          <p:cNvPr id="5" name="Рисунок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442" cy="6857998"/>
          </a:xfrm>
          <a:prstGeom prst="rect">
            <a:avLst/>
          </a:prstGeom>
        </p:spPr>
      </p:pic>
      <p:sp>
        <p:nvSpPr>
          <p:cNvPr id="6" name="Текст 11"/>
          <p:cNvSpPr>
            <a:spLocks noGrp="1"/>
          </p:cNvSpPr>
          <p:nvPr>
            <p:ph type="body" sz="quarter" idx="13" hasCustomPrompt="1"/>
          </p:nvPr>
        </p:nvSpPr>
        <p:spPr>
          <a:xfrm>
            <a:off x="403667" y="0"/>
            <a:ext cx="4070350" cy="6858000"/>
          </a:xfrm>
          <a:prstGeom prst="rect">
            <a:avLst/>
          </a:prstGeom>
        </p:spPr>
        <p:txBody>
          <a:bodyPr anchor="ctr"/>
          <a:lstStyle>
            <a:lvl1pPr marL="0" indent="0" algn="l">
              <a:buNone/>
              <a:defRPr sz="3600"/>
            </a:lvl1pPr>
          </a:lstStyle>
          <a:p>
            <a:pPr lvl="0"/>
            <a:r>
              <a:rPr lang="ru-RU" dirty="0"/>
              <a:t>Библейский текст</a:t>
            </a:r>
          </a:p>
        </p:txBody>
      </p:sp>
      <p:sp>
        <p:nvSpPr>
          <p:cNvPr id="7" name="Текст 13"/>
          <p:cNvSpPr>
            <a:spLocks noGrp="1"/>
          </p:cNvSpPr>
          <p:nvPr>
            <p:ph type="body" sz="quarter" idx="14" hasCustomPrompt="1"/>
          </p:nvPr>
        </p:nvSpPr>
        <p:spPr>
          <a:xfrm>
            <a:off x="5275978" y="4452"/>
            <a:ext cx="3089039" cy="6812603"/>
          </a:xfrm>
          <a:prstGeom prst="rect">
            <a:avLst/>
          </a:prstGeom>
        </p:spPr>
        <p:txBody>
          <a:bodyPr anchor="ctr"/>
          <a:lstStyle>
            <a:lvl1pPr marL="0" indent="0" algn="ctr">
              <a:buNone/>
              <a:defRPr sz="3600" b="1">
                <a:solidFill>
                  <a:schemeClr val="bg1"/>
                </a:solidFill>
              </a:defRPr>
            </a:lvl1pPr>
          </a:lstStyle>
          <a:p>
            <a:pPr lvl="0"/>
            <a:r>
              <a:rPr lang="ru-RU" dirty="0"/>
              <a:t>Библейская ссылка</a:t>
            </a:r>
          </a:p>
        </p:txBody>
      </p:sp>
    </p:spTree>
    <p:extLst>
      <p:ext uri="{BB962C8B-B14F-4D97-AF65-F5344CB8AC3E}">
        <p14:creationId xmlns:p14="http://schemas.microsoft.com/office/powerpoint/2010/main" val="2513545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Библейский текст">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439" cy="6857997"/>
          </a:xfrm>
          <a:prstGeom prst="rect">
            <a:avLst/>
          </a:prstGeom>
        </p:spPr>
      </p:pic>
      <p:sp>
        <p:nvSpPr>
          <p:cNvPr id="8" name="Текст 11"/>
          <p:cNvSpPr>
            <a:spLocks noGrp="1"/>
          </p:cNvSpPr>
          <p:nvPr>
            <p:ph type="body" sz="quarter" idx="13" hasCustomPrompt="1"/>
          </p:nvPr>
        </p:nvSpPr>
        <p:spPr>
          <a:xfrm>
            <a:off x="566381" y="365124"/>
            <a:ext cx="11034216" cy="3647317"/>
          </a:xfrm>
          <a:prstGeom prst="rect">
            <a:avLst/>
          </a:prstGeom>
        </p:spPr>
        <p:txBody>
          <a:bodyPr anchor="ctr"/>
          <a:lstStyle>
            <a:lvl1pPr marL="0" indent="0" algn="ctr">
              <a:buNone/>
              <a:defRPr sz="3600"/>
            </a:lvl1pPr>
          </a:lstStyle>
          <a:p>
            <a:pPr lvl="0"/>
            <a:r>
              <a:rPr lang="ru-RU" dirty="0"/>
              <a:t>Библейский текст</a:t>
            </a:r>
          </a:p>
        </p:txBody>
      </p:sp>
      <p:sp>
        <p:nvSpPr>
          <p:cNvPr id="9" name="Текст 13"/>
          <p:cNvSpPr>
            <a:spLocks noGrp="1"/>
          </p:cNvSpPr>
          <p:nvPr>
            <p:ph type="body" sz="quarter" idx="14" hasCustomPrompt="1"/>
          </p:nvPr>
        </p:nvSpPr>
        <p:spPr>
          <a:xfrm>
            <a:off x="27295" y="4326340"/>
            <a:ext cx="12164705" cy="1215623"/>
          </a:xfrm>
          <a:prstGeom prst="rect">
            <a:avLst/>
          </a:prstGeom>
        </p:spPr>
        <p:txBody>
          <a:bodyPr anchor="ctr"/>
          <a:lstStyle>
            <a:lvl1pPr marL="0" indent="0" algn="ctr">
              <a:buNone/>
              <a:defRPr sz="3600" b="1">
                <a:solidFill>
                  <a:schemeClr val="bg1"/>
                </a:solidFill>
              </a:defRPr>
            </a:lvl1pPr>
          </a:lstStyle>
          <a:p>
            <a:pPr lvl="0"/>
            <a:r>
              <a:rPr lang="ru-RU" dirty="0"/>
              <a:t>Библейская ссылка</a:t>
            </a:r>
          </a:p>
        </p:txBody>
      </p:sp>
    </p:spTree>
    <p:extLst>
      <p:ext uri="{BB962C8B-B14F-4D97-AF65-F5344CB8AC3E}">
        <p14:creationId xmlns:p14="http://schemas.microsoft.com/office/powerpoint/2010/main" val="3046011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Библейский текст">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439" cy="6857996"/>
          </a:xfrm>
          <a:prstGeom prst="rect">
            <a:avLst/>
          </a:prstGeom>
        </p:spPr>
      </p:pic>
      <p:sp>
        <p:nvSpPr>
          <p:cNvPr id="8" name="Текст 11"/>
          <p:cNvSpPr>
            <a:spLocks noGrp="1"/>
          </p:cNvSpPr>
          <p:nvPr>
            <p:ph type="body" sz="quarter" idx="13" hasCustomPrompt="1"/>
          </p:nvPr>
        </p:nvSpPr>
        <p:spPr>
          <a:xfrm>
            <a:off x="566381" y="365124"/>
            <a:ext cx="11034216" cy="3647317"/>
          </a:xfrm>
          <a:prstGeom prst="rect">
            <a:avLst/>
          </a:prstGeom>
        </p:spPr>
        <p:txBody>
          <a:bodyPr anchor="ctr"/>
          <a:lstStyle>
            <a:lvl1pPr marL="0" indent="0" algn="ctr">
              <a:buNone/>
              <a:defRPr sz="3600"/>
            </a:lvl1pPr>
          </a:lstStyle>
          <a:p>
            <a:pPr lvl="0"/>
            <a:r>
              <a:rPr lang="ru-RU" dirty="0"/>
              <a:t>Библейский текст</a:t>
            </a:r>
          </a:p>
        </p:txBody>
      </p:sp>
      <p:sp>
        <p:nvSpPr>
          <p:cNvPr id="9" name="Текст 13"/>
          <p:cNvSpPr>
            <a:spLocks noGrp="1"/>
          </p:cNvSpPr>
          <p:nvPr>
            <p:ph type="body" sz="quarter" idx="14" hasCustomPrompt="1"/>
          </p:nvPr>
        </p:nvSpPr>
        <p:spPr>
          <a:xfrm>
            <a:off x="27295" y="4326340"/>
            <a:ext cx="12164705" cy="1215623"/>
          </a:xfrm>
          <a:prstGeom prst="rect">
            <a:avLst/>
          </a:prstGeom>
        </p:spPr>
        <p:txBody>
          <a:bodyPr anchor="ctr"/>
          <a:lstStyle>
            <a:lvl1pPr marL="0" indent="0" algn="ctr">
              <a:buNone/>
              <a:defRPr sz="3600" b="1">
                <a:solidFill>
                  <a:schemeClr val="bg1"/>
                </a:solidFill>
              </a:defRPr>
            </a:lvl1pPr>
          </a:lstStyle>
          <a:p>
            <a:pPr lvl="0"/>
            <a:r>
              <a:rPr lang="ru-RU" dirty="0"/>
              <a:t>Библейская ссылка</a:t>
            </a:r>
          </a:p>
        </p:txBody>
      </p:sp>
    </p:spTree>
    <p:extLst>
      <p:ext uri="{BB962C8B-B14F-4D97-AF65-F5344CB8AC3E}">
        <p14:creationId xmlns:p14="http://schemas.microsoft.com/office/powerpoint/2010/main" val="1002282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Библейский текст">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439" cy="6857996"/>
          </a:xfrm>
          <a:prstGeom prst="rect">
            <a:avLst/>
          </a:prstGeom>
        </p:spPr>
      </p:pic>
      <p:sp>
        <p:nvSpPr>
          <p:cNvPr id="8" name="Текст 11"/>
          <p:cNvSpPr>
            <a:spLocks noGrp="1"/>
          </p:cNvSpPr>
          <p:nvPr>
            <p:ph type="body" sz="quarter" idx="13" hasCustomPrompt="1"/>
          </p:nvPr>
        </p:nvSpPr>
        <p:spPr>
          <a:xfrm>
            <a:off x="566381" y="365124"/>
            <a:ext cx="11034216" cy="3647317"/>
          </a:xfrm>
          <a:prstGeom prst="rect">
            <a:avLst/>
          </a:prstGeom>
        </p:spPr>
        <p:txBody>
          <a:bodyPr anchor="ctr"/>
          <a:lstStyle>
            <a:lvl1pPr marL="0" indent="0" algn="ctr">
              <a:buNone/>
              <a:defRPr sz="3600"/>
            </a:lvl1pPr>
          </a:lstStyle>
          <a:p>
            <a:pPr lvl="0"/>
            <a:r>
              <a:rPr lang="ru-RU" dirty="0"/>
              <a:t>Библейский текст</a:t>
            </a:r>
          </a:p>
        </p:txBody>
      </p:sp>
      <p:sp>
        <p:nvSpPr>
          <p:cNvPr id="9" name="Текст 13"/>
          <p:cNvSpPr>
            <a:spLocks noGrp="1"/>
          </p:cNvSpPr>
          <p:nvPr>
            <p:ph type="body" sz="quarter" idx="14" hasCustomPrompt="1"/>
          </p:nvPr>
        </p:nvSpPr>
        <p:spPr>
          <a:xfrm>
            <a:off x="27295" y="4326340"/>
            <a:ext cx="12164705" cy="1215623"/>
          </a:xfrm>
          <a:prstGeom prst="rect">
            <a:avLst/>
          </a:prstGeom>
        </p:spPr>
        <p:txBody>
          <a:bodyPr anchor="ctr"/>
          <a:lstStyle>
            <a:lvl1pPr marL="0" indent="0" algn="ctr">
              <a:buNone/>
              <a:defRPr sz="3600" b="1">
                <a:solidFill>
                  <a:schemeClr val="bg1"/>
                </a:solidFill>
              </a:defRPr>
            </a:lvl1pPr>
          </a:lstStyle>
          <a:p>
            <a:pPr lvl="0"/>
            <a:r>
              <a:rPr lang="ru-RU" dirty="0"/>
              <a:t>Библейская ссылка</a:t>
            </a:r>
          </a:p>
        </p:txBody>
      </p:sp>
    </p:spTree>
    <p:extLst>
      <p:ext uri="{BB962C8B-B14F-4D97-AF65-F5344CB8AC3E}">
        <p14:creationId xmlns:p14="http://schemas.microsoft.com/office/powerpoint/2010/main" val="469314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Выдержка любого автора">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 y="-61415"/>
            <a:ext cx="12191445" cy="6858000"/>
          </a:xfrm>
          <a:prstGeom prst="rect">
            <a:avLst/>
          </a:prstGeom>
        </p:spPr>
      </p:pic>
      <p:sp>
        <p:nvSpPr>
          <p:cNvPr id="8" name="Текст 11"/>
          <p:cNvSpPr>
            <a:spLocks noGrp="1"/>
          </p:cNvSpPr>
          <p:nvPr>
            <p:ph type="body" sz="quarter" idx="13"/>
          </p:nvPr>
        </p:nvSpPr>
        <p:spPr>
          <a:xfrm>
            <a:off x="566381" y="2896796"/>
            <a:ext cx="11034216" cy="3647317"/>
          </a:xfrm>
          <a:prstGeom prst="rect">
            <a:avLst/>
          </a:prstGeom>
        </p:spPr>
        <p:txBody>
          <a:bodyPr anchor="ctr"/>
          <a:lstStyle>
            <a:lvl1pPr marL="0" indent="0" algn="ctr">
              <a:buNone/>
              <a:defRPr sz="3600"/>
            </a:lvl1pPr>
          </a:lstStyle>
          <a:p>
            <a:pPr lvl="0"/>
            <a:r>
              <a:rPr lang="ru-RU" dirty="0"/>
              <a:t>Образец текста</a:t>
            </a:r>
          </a:p>
        </p:txBody>
      </p:sp>
      <p:sp>
        <p:nvSpPr>
          <p:cNvPr id="13" name="Текст 13"/>
          <p:cNvSpPr>
            <a:spLocks noGrp="1"/>
          </p:cNvSpPr>
          <p:nvPr>
            <p:ph type="body" sz="quarter" idx="14" hasCustomPrompt="1"/>
          </p:nvPr>
        </p:nvSpPr>
        <p:spPr>
          <a:xfrm>
            <a:off x="27295" y="1262407"/>
            <a:ext cx="6155141" cy="1215623"/>
          </a:xfrm>
          <a:prstGeom prst="rect">
            <a:avLst/>
          </a:prstGeom>
        </p:spPr>
        <p:txBody>
          <a:bodyPr anchor="ctr"/>
          <a:lstStyle>
            <a:lvl1pPr marL="0" indent="0" algn="r">
              <a:buNone/>
              <a:defRPr sz="3600" b="1" baseline="0">
                <a:solidFill>
                  <a:schemeClr val="bg1"/>
                </a:solidFill>
              </a:defRPr>
            </a:lvl1pPr>
          </a:lstStyle>
          <a:p>
            <a:pPr lvl="0"/>
            <a:r>
              <a:rPr lang="ru-RU" dirty="0"/>
              <a:t>Название произведения</a:t>
            </a:r>
          </a:p>
        </p:txBody>
      </p:sp>
      <p:sp>
        <p:nvSpPr>
          <p:cNvPr id="14" name="Текст 13"/>
          <p:cNvSpPr>
            <a:spLocks noGrp="1"/>
          </p:cNvSpPr>
          <p:nvPr>
            <p:ph type="body" sz="quarter" idx="15" hasCustomPrompt="1"/>
          </p:nvPr>
        </p:nvSpPr>
        <p:spPr>
          <a:xfrm>
            <a:off x="6441743" y="1255582"/>
            <a:ext cx="5750256" cy="1215623"/>
          </a:xfrm>
          <a:prstGeom prst="rect">
            <a:avLst/>
          </a:prstGeom>
        </p:spPr>
        <p:txBody>
          <a:bodyPr anchor="ctr"/>
          <a:lstStyle>
            <a:lvl1pPr marL="0" indent="0" algn="l">
              <a:buNone/>
              <a:defRPr sz="3600" b="1">
                <a:solidFill>
                  <a:schemeClr val="bg1"/>
                </a:solidFill>
              </a:defRPr>
            </a:lvl1pPr>
          </a:lstStyle>
          <a:p>
            <a:pPr lvl="0"/>
            <a:r>
              <a:rPr lang="ru-RU" dirty="0"/>
              <a:t>Автор</a:t>
            </a:r>
          </a:p>
        </p:txBody>
      </p:sp>
      <p:sp>
        <p:nvSpPr>
          <p:cNvPr id="15" name="TextBox 14"/>
          <p:cNvSpPr txBox="1"/>
          <p:nvPr userDrawn="1"/>
        </p:nvSpPr>
        <p:spPr>
          <a:xfrm>
            <a:off x="6107368" y="1494423"/>
            <a:ext cx="539087" cy="707886"/>
          </a:xfrm>
          <a:prstGeom prst="rect">
            <a:avLst/>
          </a:prstGeom>
          <a:noFill/>
        </p:spPr>
        <p:txBody>
          <a:bodyPr wrap="square" rtlCol="0">
            <a:spAutoFit/>
          </a:bodyPr>
          <a:lstStyle/>
          <a:p>
            <a:r>
              <a:rPr lang="en-US" sz="4000" b="1" dirty="0">
                <a:solidFill>
                  <a:schemeClr val="bg1"/>
                </a:solidFill>
              </a:rPr>
              <a:t>|</a:t>
            </a:r>
          </a:p>
        </p:txBody>
      </p:sp>
    </p:spTree>
    <p:extLst>
      <p:ext uri="{BB962C8B-B14F-4D97-AF65-F5344CB8AC3E}">
        <p14:creationId xmlns:p14="http://schemas.microsoft.com/office/powerpoint/2010/main" val="1466257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881443"/>
      </p:ext>
    </p:extLst>
  </p:cSld>
  <p:clrMap bg1="lt1" tx1="dk1" bg2="lt2" tx2="dk2" accent1="accent1" accent2="accent2" accent3="accent3" accent4="accent4" accent5="accent5" accent6="accent6" hlink="hlink" folHlink="folHlink"/>
  <p:sldLayoutIdLst>
    <p:sldLayoutId id="2147483653" r:id="rId1"/>
    <p:sldLayoutId id="2147483709" r:id="rId2"/>
    <p:sldLayoutId id="2147483710" r:id="rId3"/>
    <p:sldLayoutId id="2147483711" r:id="rId4"/>
    <p:sldLayoutId id="2147483712" r:id="rId5"/>
    <p:sldLayoutId id="2147483706" r:id="rId6"/>
    <p:sldLayoutId id="2147483708" r:id="rId7"/>
    <p:sldLayoutId id="2147483707" r:id="rId8"/>
    <p:sldLayoutId id="2147483649" r:id="rId9"/>
    <p:sldLayoutId id="2147483687" r:id="rId10"/>
    <p:sldLayoutId id="2147483699" r:id="rId11"/>
    <p:sldLayoutId id="2147483704" r:id="rId12"/>
    <p:sldLayoutId id="2147483703" r:id="rId13"/>
    <p:sldLayoutId id="2147483702" r:id="rId14"/>
    <p:sldLayoutId id="2147483701" r:id="rId15"/>
    <p:sldLayoutId id="2147483700" r:id="rId16"/>
    <p:sldLayoutId id="2147483698" r:id="rId17"/>
    <p:sldLayoutId id="2147483682" r:id="rId18"/>
    <p:sldLayoutId id="214748371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072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215793B-C062-7845-A1E4-89BE3BA41E14}"/>
              </a:ext>
            </a:extLst>
          </p:cNvPr>
          <p:cNvSpPr txBox="1"/>
          <p:nvPr/>
        </p:nvSpPr>
        <p:spPr>
          <a:xfrm>
            <a:off x="577535" y="2182903"/>
            <a:ext cx="3817151" cy="3416320"/>
          </a:xfrm>
          <a:prstGeom prst="rect">
            <a:avLst/>
          </a:prstGeom>
          <a:noFill/>
          <a:ln>
            <a:noFill/>
          </a:ln>
        </p:spPr>
        <p:txBody>
          <a:bodyPr wrap="square" rtlCol="0">
            <a:spAutoFit/>
          </a:bodyPr>
          <a:lstStyle/>
          <a:p>
            <a:r>
              <a:rPr lang="ru-RU" sz="3600" dirty="0"/>
              <a:t>1. Когда мы молимся, нам хочется чтобы наши проблемы решались незамедлительно!</a:t>
            </a:r>
          </a:p>
        </p:txBody>
      </p:sp>
      <p:sp>
        <p:nvSpPr>
          <p:cNvPr id="9" name="TextBox 8">
            <a:extLst>
              <a:ext uri="{FF2B5EF4-FFF2-40B4-BE49-F238E27FC236}">
                <a16:creationId xmlns:a16="http://schemas.microsoft.com/office/drawing/2014/main" id="{091EAED2-3AB7-904F-9AA3-5CEDCBC001DD}"/>
              </a:ext>
            </a:extLst>
          </p:cNvPr>
          <p:cNvSpPr txBox="1"/>
          <p:nvPr/>
        </p:nvSpPr>
        <p:spPr>
          <a:xfrm>
            <a:off x="0" y="277796"/>
            <a:ext cx="12192000" cy="646331"/>
          </a:xfrm>
          <a:prstGeom prst="rect">
            <a:avLst/>
          </a:prstGeom>
          <a:noFill/>
        </p:spPr>
        <p:txBody>
          <a:bodyPr wrap="square" rtlCol="0">
            <a:spAutoFit/>
          </a:bodyPr>
          <a:lstStyle/>
          <a:p>
            <a:pPr algn="ctr"/>
            <a:r>
              <a:rPr lang="ru-RU" sz="3600" dirty="0">
                <a:solidFill>
                  <a:schemeClr val="bg1"/>
                </a:solidFill>
              </a:rPr>
              <a:t>Как Бог отвечает на молитвы об исцелении?</a:t>
            </a:r>
            <a:endParaRPr lang="ru-RU" sz="3600" b="1" dirty="0">
              <a:solidFill>
                <a:schemeClr val="bg1"/>
              </a:solidFill>
              <a:cs typeface="Times New Roman" pitchFamily="18" charset="0"/>
            </a:endParaRPr>
          </a:p>
        </p:txBody>
      </p:sp>
      <p:pic>
        <p:nvPicPr>
          <p:cNvPr id="6" name="Объект 3">
            <a:extLst>
              <a:ext uri="{FF2B5EF4-FFF2-40B4-BE49-F238E27FC236}">
                <a16:creationId xmlns:a16="http://schemas.microsoft.com/office/drawing/2014/main" id="{45E23FAF-415B-D948-AD2D-694E3C753B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2075" y="1527237"/>
            <a:ext cx="6280148" cy="4710111"/>
          </a:xfrm>
          <a:prstGeom prst="rect">
            <a:avLst/>
          </a:prstGeom>
        </p:spPr>
      </p:pic>
    </p:spTree>
    <p:extLst>
      <p:ext uri="{BB962C8B-B14F-4D97-AF65-F5344CB8AC3E}">
        <p14:creationId xmlns:p14="http://schemas.microsoft.com/office/powerpoint/2010/main" val="1628147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6"/>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5404806" y="2243273"/>
            <a:ext cx="3112442" cy="2123658"/>
          </a:xfrm>
          <a:prstGeom prst="rect">
            <a:avLst/>
          </a:prstGeom>
          <a:noFill/>
        </p:spPr>
        <p:txBody>
          <a:bodyPr wrap="square" rtlCol="0">
            <a:spAutoFit/>
          </a:bodyPr>
          <a:lstStyle/>
          <a:p>
            <a:pPr algn="ctr"/>
            <a:r>
              <a:rPr lang="ru-RU" sz="4400" dirty="0">
                <a:solidFill>
                  <a:srgbClr val="FFFFFF"/>
                </a:solidFill>
              </a:rPr>
              <a:t>Евангелие от Иоанна</a:t>
            </a:r>
          </a:p>
          <a:p>
            <a:pPr algn="ctr"/>
            <a:r>
              <a:rPr lang="ru-RU" sz="4400" dirty="0">
                <a:solidFill>
                  <a:srgbClr val="FFFFFF"/>
                </a:solidFill>
              </a:rPr>
              <a:t>5:8</a:t>
            </a:r>
            <a:endParaRPr lang="en-US" sz="4400" dirty="0"/>
          </a:p>
        </p:txBody>
      </p:sp>
      <p:sp>
        <p:nvSpPr>
          <p:cNvPr id="4" name="TextBox 3"/>
          <p:cNvSpPr txBox="1"/>
          <p:nvPr/>
        </p:nvSpPr>
        <p:spPr>
          <a:xfrm>
            <a:off x="885968" y="2274838"/>
            <a:ext cx="3312122" cy="2308324"/>
          </a:xfrm>
          <a:prstGeom prst="rect">
            <a:avLst/>
          </a:prstGeom>
          <a:noFill/>
        </p:spPr>
        <p:txBody>
          <a:bodyPr wrap="square" rtlCol="0">
            <a:spAutoFit/>
          </a:bodyPr>
          <a:lstStyle/>
          <a:p>
            <a:r>
              <a:rPr lang="ru-RU" sz="3600" dirty="0"/>
              <a:t>«Иисус говорит ему: встань, возьми постель твою и ходи»</a:t>
            </a:r>
          </a:p>
        </p:txBody>
      </p:sp>
    </p:spTree>
    <p:extLst>
      <p:ext uri="{BB962C8B-B14F-4D97-AF65-F5344CB8AC3E}">
        <p14:creationId xmlns:p14="http://schemas.microsoft.com/office/powerpoint/2010/main" val="898381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1">
            <a:extLst>
              <a:ext uri="{FF2B5EF4-FFF2-40B4-BE49-F238E27FC236}">
                <a16:creationId xmlns:a16="http://schemas.microsoft.com/office/drawing/2014/main" id="{D542B78A-00C7-D549-B530-DEA506575A9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4A1C53DD-8A97-504D-BE21-0940F06CD990}"/>
              </a:ext>
            </a:extLst>
          </p:cNvPr>
          <p:cNvSpPr txBox="1"/>
          <p:nvPr/>
        </p:nvSpPr>
        <p:spPr>
          <a:xfrm>
            <a:off x="924353" y="2284009"/>
            <a:ext cx="3576210" cy="1384995"/>
          </a:xfrm>
          <a:prstGeom prst="rect">
            <a:avLst/>
          </a:prstGeom>
          <a:noFill/>
        </p:spPr>
        <p:txBody>
          <a:bodyPr wrap="square" rtlCol="0">
            <a:spAutoFit/>
          </a:bodyPr>
          <a:lstStyle/>
          <a:p>
            <a:pPr lvl="0">
              <a:spcAft>
                <a:spcPts val="800"/>
              </a:spcAft>
            </a:pPr>
            <a:r>
              <a:rPr lang="ru-RU" sz="2800" dirty="0"/>
              <a:t>2. Не во всех случаях Иисус торопился исцелять. </a:t>
            </a:r>
            <a:endParaRPr lang="ru-RU" sz="2800" dirty="0">
              <a:cs typeface="Times New Roman" pitchFamily="18" charset="0"/>
            </a:endParaRPr>
          </a:p>
        </p:txBody>
      </p:sp>
      <p:sp>
        <p:nvSpPr>
          <p:cNvPr id="9" name="TextBox 8">
            <a:extLst>
              <a:ext uri="{FF2B5EF4-FFF2-40B4-BE49-F238E27FC236}">
                <a16:creationId xmlns:a16="http://schemas.microsoft.com/office/drawing/2014/main" id="{12E322D2-9734-0C4D-A045-F7E9F77346D5}"/>
              </a:ext>
            </a:extLst>
          </p:cNvPr>
          <p:cNvSpPr txBox="1"/>
          <p:nvPr/>
        </p:nvSpPr>
        <p:spPr>
          <a:xfrm>
            <a:off x="157163" y="210573"/>
            <a:ext cx="12192000" cy="717119"/>
          </a:xfrm>
          <a:prstGeom prst="rect">
            <a:avLst/>
          </a:prstGeom>
          <a:noFill/>
        </p:spPr>
        <p:txBody>
          <a:bodyPr wrap="square" rtlCol="0">
            <a:spAutoFit/>
          </a:bodyPr>
          <a:lstStyle/>
          <a:p>
            <a:pPr lvl="0" algn="ctr">
              <a:lnSpc>
                <a:spcPct val="106000"/>
              </a:lnSpc>
              <a:spcAft>
                <a:spcPts val="800"/>
              </a:spcAft>
            </a:pPr>
            <a:r>
              <a:rPr lang="ru-RU" sz="4000" dirty="0">
                <a:solidFill>
                  <a:schemeClr val="bg1"/>
                </a:solidFill>
              </a:rPr>
              <a:t>Как Бог отвечает на молитвы об исцелении?</a:t>
            </a:r>
            <a:endParaRPr lang="ru-RU" sz="4000" b="1" dirty="0">
              <a:solidFill>
                <a:schemeClr val="bg1"/>
              </a:solidFill>
              <a:ea typeface="Calibri"/>
            </a:endParaRPr>
          </a:p>
        </p:txBody>
      </p:sp>
      <p:pic>
        <p:nvPicPr>
          <p:cNvPr id="3" name="Рисунок 2">
            <a:extLst>
              <a:ext uri="{FF2B5EF4-FFF2-40B4-BE49-F238E27FC236}">
                <a16:creationId xmlns:a16="http://schemas.microsoft.com/office/drawing/2014/main" id="{95E9527A-30ED-7342-8465-9259CA81CA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8657" y="1490663"/>
            <a:ext cx="6868956" cy="4967288"/>
          </a:xfrm>
          <a:prstGeom prst="rect">
            <a:avLst/>
          </a:prstGeom>
        </p:spPr>
      </p:pic>
    </p:spTree>
    <p:extLst>
      <p:ext uri="{BB962C8B-B14F-4D97-AF65-F5344CB8AC3E}">
        <p14:creationId xmlns:p14="http://schemas.microsoft.com/office/powerpoint/2010/main" val="2498682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9"/>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2357"/>
            <a:ext cx="12192000" cy="6858000"/>
          </a:xfrm>
          <a:prstGeom prst="rect">
            <a:avLst/>
          </a:prstGeom>
        </p:spPr>
      </p:pic>
      <p:sp>
        <p:nvSpPr>
          <p:cNvPr id="3" name="TextBox 2"/>
          <p:cNvSpPr txBox="1"/>
          <p:nvPr/>
        </p:nvSpPr>
        <p:spPr>
          <a:xfrm>
            <a:off x="1173892" y="4575077"/>
            <a:ext cx="9402462" cy="769441"/>
          </a:xfrm>
          <a:prstGeom prst="rect">
            <a:avLst/>
          </a:prstGeom>
          <a:noFill/>
        </p:spPr>
        <p:txBody>
          <a:bodyPr wrap="square" rtlCol="0">
            <a:spAutoFit/>
          </a:bodyPr>
          <a:lstStyle/>
          <a:p>
            <a:pPr algn="ctr"/>
            <a:r>
              <a:rPr lang="ru-RU" sz="4400" dirty="0">
                <a:solidFill>
                  <a:schemeClr val="bg1"/>
                </a:solidFill>
              </a:rPr>
              <a:t>Евангелие от Марка 5:22-23</a:t>
            </a:r>
            <a:endParaRPr lang="en-US" sz="4400" dirty="0">
              <a:solidFill>
                <a:schemeClr val="bg1"/>
              </a:solidFill>
            </a:endParaRPr>
          </a:p>
        </p:txBody>
      </p:sp>
      <p:sp>
        <p:nvSpPr>
          <p:cNvPr id="4" name="TextBox 3"/>
          <p:cNvSpPr txBox="1"/>
          <p:nvPr/>
        </p:nvSpPr>
        <p:spPr>
          <a:xfrm>
            <a:off x="1402407" y="886812"/>
            <a:ext cx="9879312" cy="2862322"/>
          </a:xfrm>
          <a:prstGeom prst="rect">
            <a:avLst/>
          </a:prstGeom>
          <a:noFill/>
        </p:spPr>
        <p:txBody>
          <a:bodyPr wrap="square" rtlCol="0">
            <a:spAutoFit/>
          </a:bodyPr>
          <a:lstStyle/>
          <a:p>
            <a:r>
              <a:rPr lang="ru-RU" sz="3600" dirty="0"/>
              <a:t>«И вот, приходит один из начальников синагоги, по имени </a:t>
            </a:r>
            <a:r>
              <a:rPr lang="ru-RU" sz="3600" dirty="0" err="1"/>
              <a:t>Иаир</a:t>
            </a:r>
            <a:r>
              <a:rPr lang="ru-RU" sz="3600" dirty="0"/>
              <a:t>, и, увидев Его, падает к ногам Его и </a:t>
            </a:r>
            <a:r>
              <a:rPr lang="ru-RU" sz="3600" dirty="0" err="1"/>
              <a:t>усильно</a:t>
            </a:r>
            <a:r>
              <a:rPr lang="ru-RU" sz="3600" dirty="0"/>
              <a:t> просит Его, говоря: дочь моя при смерти; приди и возложи на нее руки, чтобы она выздоровела и осталась жива»</a:t>
            </a:r>
          </a:p>
        </p:txBody>
      </p:sp>
    </p:spTree>
    <p:extLst>
      <p:ext uri="{BB962C8B-B14F-4D97-AF65-F5344CB8AC3E}">
        <p14:creationId xmlns:p14="http://schemas.microsoft.com/office/powerpoint/2010/main" val="2020757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7"/>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155700" y="758935"/>
            <a:ext cx="10408150" cy="2554545"/>
          </a:xfrm>
          <a:prstGeom prst="rect">
            <a:avLst/>
          </a:prstGeom>
          <a:noFill/>
        </p:spPr>
        <p:txBody>
          <a:bodyPr wrap="square" rtlCol="0">
            <a:spAutoFit/>
          </a:bodyPr>
          <a:lstStyle/>
          <a:p>
            <a:r>
              <a:rPr lang="ru-RU" sz="4000" dirty="0"/>
              <a:t>«И, взяв девицу за руку, говорит ей: «</a:t>
            </a:r>
            <a:r>
              <a:rPr lang="ru-RU" sz="4000" dirty="0" err="1"/>
              <a:t>талифа</a:t>
            </a:r>
            <a:r>
              <a:rPr lang="ru-RU" sz="4000" dirty="0"/>
              <a:t>́ </a:t>
            </a:r>
            <a:r>
              <a:rPr lang="ru-RU" sz="4000" dirty="0" err="1"/>
              <a:t>куми</a:t>
            </a:r>
            <a:r>
              <a:rPr lang="ru-RU" sz="4000" dirty="0"/>
              <a:t>́», что значит: «девица, тебе говорю, встань». И девица тотчас встала и начала ходить…»</a:t>
            </a:r>
          </a:p>
        </p:txBody>
      </p:sp>
      <p:sp>
        <p:nvSpPr>
          <p:cNvPr id="5" name="TextBox 4">
            <a:extLst>
              <a:ext uri="{FF2B5EF4-FFF2-40B4-BE49-F238E27FC236}">
                <a16:creationId xmlns:a16="http://schemas.microsoft.com/office/drawing/2014/main" id="{E8B6AF44-7D23-8949-8BAF-3DB38A8CAD9F}"/>
              </a:ext>
            </a:extLst>
          </p:cNvPr>
          <p:cNvSpPr txBox="1"/>
          <p:nvPr/>
        </p:nvSpPr>
        <p:spPr>
          <a:xfrm>
            <a:off x="1173892" y="4539452"/>
            <a:ext cx="9402462" cy="769441"/>
          </a:xfrm>
          <a:prstGeom prst="rect">
            <a:avLst/>
          </a:prstGeom>
          <a:noFill/>
        </p:spPr>
        <p:txBody>
          <a:bodyPr wrap="square" rtlCol="0">
            <a:spAutoFit/>
          </a:bodyPr>
          <a:lstStyle/>
          <a:p>
            <a:pPr algn="ctr"/>
            <a:r>
              <a:rPr lang="ru-RU" sz="4400" dirty="0">
                <a:solidFill>
                  <a:schemeClr val="bg1"/>
                </a:solidFill>
              </a:rPr>
              <a:t>Евангелие от Марка 5:41-42</a:t>
            </a:r>
            <a:endParaRPr lang="en-US" sz="4400" dirty="0">
              <a:solidFill>
                <a:schemeClr val="bg1"/>
              </a:solidFill>
            </a:endParaRPr>
          </a:p>
        </p:txBody>
      </p:sp>
    </p:spTree>
    <p:extLst>
      <p:ext uri="{BB962C8B-B14F-4D97-AF65-F5344CB8AC3E}">
        <p14:creationId xmlns:p14="http://schemas.microsoft.com/office/powerpoint/2010/main" val="2538633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215793B-C062-7845-A1E4-89BE3BA41E14}"/>
              </a:ext>
            </a:extLst>
          </p:cNvPr>
          <p:cNvSpPr txBox="1"/>
          <p:nvPr/>
        </p:nvSpPr>
        <p:spPr>
          <a:xfrm>
            <a:off x="577535" y="2182903"/>
            <a:ext cx="3817151" cy="2308324"/>
          </a:xfrm>
          <a:prstGeom prst="rect">
            <a:avLst/>
          </a:prstGeom>
          <a:noFill/>
          <a:ln>
            <a:noFill/>
          </a:ln>
        </p:spPr>
        <p:txBody>
          <a:bodyPr wrap="square" rtlCol="0">
            <a:spAutoFit/>
          </a:bodyPr>
          <a:lstStyle/>
          <a:p>
            <a:r>
              <a:rPr lang="ru-RU" sz="3600" dirty="0"/>
              <a:t>3. В некоторых случаях Бог исцеляет через лекарства</a:t>
            </a:r>
          </a:p>
        </p:txBody>
      </p:sp>
      <p:sp>
        <p:nvSpPr>
          <p:cNvPr id="9" name="TextBox 8">
            <a:extLst>
              <a:ext uri="{FF2B5EF4-FFF2-40B4-BE49-F238E27FC236}">
                <a16:creationId xmlns:a16="http://schemas.microsoft.com/office/drawing/2014/main" id="{091EAED2-3AB7-904F-9AA3-5CEDCBC001DD}"/>
              </a:ext>
            </a:extLst>
          </p:cNvPr>
          <p:cNvSpPr txBox="1"/>
          <p:nvPr/>
        </p:nvSpPr>
        <p:spPr>
          <a:xfrm>
            <a:off x="0" y="277796"/>
            <a:ext cx="12192000" cy="646331"/>
          </a:xfrm>
          <a:prstGeom prst="rect">
            <a:avLst/>
          </a:prstGeom>
          <a:noFill/>
        </p:spPr>
        <p:txBody>
          <a:bodyPr wrap="square" rtlCol="0">
            <a:spAutoFit/>
          </a:bodyPr>
          <a:lstStyle/>
          <a:p>
            <a:pPr algn="ctr"/>
            <a:r>
              <a:rPr lang="ru-RU" sz="3600" dirty="0">
                <a:solidFill>
                  <a:schemeClr val="bg1"/>
                </a:solidFill>
              </a:rPr>
              <a:t>Как Бог отвечает на молитвы об исцелении?</a:t>
            </a:r>
            <a:endParaRPr lang="ru-RU" sz="3600" b="1" dirty="0">
              <a:solidFill>
                <a:schemeClr val="bg1"/>
              </a:solidFill>
              <a:cs typeface="Times New Roman" pitchFamily="18" charset="0"/>
            </a:endParaRPr>
          </a:p>
        </p:txBody>
      </p:sp>
      <p:pic>
        <p:nvPicPr>
          <p:cNvPr id="4" name="Рисунок 3">
            <a:extLst>
              <a:ext uri="{FF2B5EF4-FFF2-40B4-BE49-F238E27FC236}">
                <a16:creationId xmlns:a16="http://schemas.microsoft.com/office/drawing/2014/main" id="{636421B9-EA99-7642-B61E-699A5AB996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4686" y="1654409"/>
            <a:ext cx="7326172" cy="4886325"/>
          </a:xfrm>
          <a:prstGeom prst="rect">
            <a:avLst/>
          </a:prstGeom>
        </p:spPr>
      </p:pic>
    </p:spTree>
    <p:extLst>
      <p:ext uri="{BB962C8B-B14F-4D97-AF65-F5344CB8AC3E}">
        <p14:creationId xmlns:p14="http://schemas.microsoft.com/office/powerpoint/2010/main" val="2749170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3"/>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438273" y="2076450"/>
            <a:ext cx="1975926" cy="3354765"/>
          </a:xfrm>
          <a:prstGeom prst="rect">
            <a:avLst/>
          </a:prstGeom>
          <a:noFill/>
        </p:spPr>
        <p:txBody>
          <a:bodyPr wrap="none" rtlCol="0">
            <a:spAutoFit/>
          </a:bodyPr>
          <a:lstStyle/>
          <a:p>
            <a:pPr algn="ctr"/>
            <a:r>
              <a:rPr lang="ru-RU" sz="4400" dirty="0">
                <a:solidFill>
                  <a:schemeClr val="bg1"/>
                </a:solidFill>
              </a:rPr>
              <a:t>4 книга</a:t>
            </a:r>
          </a:p>
          <a:p>
            <a:pPr algn="ctr"/>
            <a:r>
              <a:rPr lang="ru-RU" sz="4400" dirty="0">
                <a:solidFill>
                  <a:schemeClr val="bg1"/>
                </a:solidFill>
              </a:rPr>
              <a:t>Царств</a:t>
            </a:r>
            <a:endParaRPr lang="ru-RU" sz="4400" dirty="0"/>
          </a:p>
          <a:p>
            <a:pPr algn="ctr"/>
            <a:r>
              <a:rPr lang="ru-RU" sz="4400" dirty="0">
                <a:solidFill>
                  <a:schemeClr val="bg1"/>
                </a:solidFill>
              </a:rPr>
              <a:t>20:7</a:t>
            </a:r>
          </a:p>
          <a:p>
            <a:pPr algn="ctr"/>
            <a:endParaRPr lang="ru-RU" sz="4000" b="1" dirty="0">
              <a:solidFill>
                <a:schemeClr val="bg1"/>
              </a:solidFill>
            </a:endParaRPr>
          </a:p>
          <a:p>
            <a:pPr algn="ctr"/>
            <a:endParaRPr lang="en-US" sz="4000" b="1" dirty="0">
              <a:solidFill>
                <a:schemeClr val="bg1"/>
              </a:solidFill>
            </a:endParaRPr>
          </a:p>
        </p:txBody>
      </p:sp>
      <p:sp>
        <p:nvSpPr>
          <p:cNvPr id="4" name="TextBox 3"/>
          <p:cNvSpPr txBox="1"/>
          <p:nvPr/>
        </p:nvSpPr>
        <p:spPr>
          <a:xfrm>
            <a:off x="7853558" y="1954242"/>
            <a:ext cx="3990689" cy="3785652"/>
          </a:xfrm>
          <a:prstGeom prst="rect">
            <a:avLst/>
          </a:prstGeom>
          <a:noFill/>
        </p:spPr>
        <p:txBody>
          <a:bodyPr wrap="square" rtlCol="0">
            <a:spAutoFit/>
          </a:bodyPr>
          <a:lstStyle/>
          <a:p>
            <a:r>
              <a:rPr lang="ru-RU" sz="4000" dirty="0"/>
              <a:t>«И сказал Исаия: возьмите пласт смокв. И взяли, и приложили к нарыву; и он выздоровел»</a:t>
            </a:r>
            <a:endParaRPr lang="ru-RU" sz="4000" i="1" dirty="0"/>
          </a:p>
        </p:txBody>
      </p:sp>
    </p:spTree>
    <p:extLst>
      <p:ext uri="{BB962C8B-B14F-4D97-AF65-F5344CB8AC3E}">
        <p14:creationId xmlns:p14="http://schemas.microsoft.com/office/powerpoint/2010/main" val="4234996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278" y="0"/>
            <a:ext cx="12191444" cy="6858000"/>
          </a:xfrm>
          <a:prstGeom prst="rect">
            <a:avLst/>
          </a:prstGeom>
        </p:spPr>
      </p:pic>
      <p:sp>
        <p:nvSpPr>
          <p:cNvPr id="3" name="TextBox 2"/>
          <p:cNvSpPr txBox="1"/>
          <p:nvPr/>
        </p:nvSpPr>
        <p:spPr>
          <a:xfrm>
            <a:off x="965200" y="3069015"/>
            <a:ext cx="10544175" cy="3323987"/>
          </a:xfrm>
          <a:prstGeom prst="rect">
            <a:avLst/>
          </a:prstGeom>
          <a:noFill/>
        </p:spPr>
        <p:txBody>
          <a:bodyPr wrap="square" rtlCol="0">
            <a:spAutoFit/>
          </a:bodyPr>
          <a:lstStyle/>
          <a:p>
            <a:r>
              <a:rPr lang="ru-RU" sz="3000" dirty="0"/>
              <a:t>«Воздав молитвы за выздоровление больного, не будем терять веры в Бога, каков бы ни был исход болезни. Если нам выпадает испытать тяжелую утрату, мы примем с достоинством горькую чашу, помня, что это руки отца подносят ее к нашим устам. Но если здоровье восстановится, не следует забывать, что получивший милость исцеления имеет определенную обязанность по отношению к Создателю»</a:t>
            </a:r>
          </a:p>
        </p:txBody>
      </p:sp>
      <p:sp>
        <p:nvSpPr>
          <p:cNvPr id="4" name="TextBox 3"/>
          <p:cNvSpPr txBox="1"/>
          <p:nvPr/>
        </p:nvSpPr>
        <p:spPr>
          <a:xfrm>
            <a:off x="965200" y="1533961"/>
            <a:ext cx="11226800" cy="769441"/>
          </a:xfrm>
          <a:prstGeom prst="rect">
            <a:avLst/>
          </a:prstGeom>
          <a:noFill/>
        </p:spPr>
        <p:txBody>
          <a:bodyPr wrap="square" rtlCol="0">
            <a:spAutoFit/>
          </a:bodyPr>
          <a:lstStyle/>
          <a:p>
            <a:r>
              <a:rPr lang="en-US" sz="4000" b="1" dirty="0"/>
              <a:t>|</a:t>
            </a:r>
            <a:r>
              <a:rPr lang="ru-RU" sz="4000" b="1" dirty="0"/>
              <a:t> </a:t>
            </a:r>
            <a:r>
              <a:rPr lang="ru-RU" sz="4400" dirty="0">
                <a:solidFill>
                  <a:schemeClr val="bg1"/>
                </a:solidFill>
              </a:rPr>
              <a:t>Эллен Уайт</a:t>
            </a:r>
            <a:endParaRPr lang="en-US" sz="4400" dirty="0">
              <a:solidFill>
                <a:schemeClr val="bg1"/>
              </a:solidFill>
            </a:endParaRPr>
          </a:p>
        </p:txBody>
      </p:sp>
    </p:spTree>
    <p:extLst>
      <p:ext uri="{BB962C8B-B14F-4D97-AF65-F5344CB8AC3E}">
        <p14:creationId xmlns:p14="http://schemas.microsoft.com/office/powerpoint/2010/main" val="1021447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215793B-C062-7845-A1E4-89BE3BA41E14}"/>
              </a:ext>
            </a:extLst>
          </p:cNvPr>
          <p:cNvSpPr txBox="1"/>
          <p:nvPr/>
        </p:nvSpPr>
        <p:spPr>
          <a:xfrm>
            <a:off x="654837" y="1910016"/>
            <a:ext cx="2842125" cy="2862322"/>
          </a:xfrm>
          <a:prstGeom prst="rect">
            <a:avLst/>
          </a:prstGeom>
          <a:noFill/>
          <a:ln>
            <a:noFill/>
          </a:ln>
        </p:spPr>
        <p:txBody>
          <a:bodyPr wrap="square" rtlCol="0">
            <a:spAutoFit/>
          </a:bodyPr>
          <a:lstStyle/>
          <a:p>
            <a:r>
              <a:rPr lang="ru-RU" sz="3600" dirty="0"/>
              <a:t>Исцеляя, Иисус заботится об исцелении души</a:t>
            </a:r>
          </a:p>
        </p:txBody>
      </p:sp>
      <p:sp>
        <p:nvSpPr>
          <p:cNvPr id="9" name="TextBox 8">
            <a:extLst>
              <a:ext uri="{FF2B5EF4-FFF2-40B4-BE49-F238E27FC236}">
                <a16:creationId xmlns:a16="http://schemas.microsoft.com/office/drawing/2014/main" id="{091EAED2-3AB7-904F-9AA3-5CEDCBC001DD}"/>
              </a:ext>
            </a:extLst>
          </p:cNvPr>
          <p:cNvSpPr txBox="1"/>
          <p:nvPr/>
        </p:nvSpPr>
        <p:spPr>
          <a:xfrm>
            <a:off x="0" y="277796"/>
            <a:ext cx="12192000" cy="646331"/>
          </a:xfrm>
          <a:prstGeom prst="rect">
            <a:avLst/>
          </a:prstGeom>
          <a:noFill/>
        </p:spPr>
        <p:txBody>
          <a:bodyPr wrap="square" rtlCol="0">
            <a:spAutoFit/>
          </a:bodyPr>
          <a:lstStyle/>
          <a:p>
            <a:pPr algn="ctr"/>
            <a:r>
              <a:rPr lang="ru-RU" sz="3600" dirty="0">
                <a:solidFill>
                  <a:schemeClr val="bg1"/>
                </a:solidFill>
              </a:rPr>
              <a:t>Божья система ценностей</a:t>
            </a:r>
            <a:endParaRPr lang="ru-RU" sz="3600" b="1" dirty="0">
              <a:solidFill>
                <a:schemeClr val="bg1"/>
              </a:solidFill>
              <a:cs typeface="Times New Roman" pitchFamily="18" charset="0"/>
            </a:endParaRPr>
          </a:p>
        </p:txBody>
      </p:sp>
      <p:pic>
        <p:nvPicPr>
          <p:cNvPr id="5" name="Рисунок 4">
            <a:extLst>
              <a:ext uri="{FF2B5EF4-FFF2-40B4-BE49-F238E27FC236}">
                <a16:creationId xmlns:a16="http://schemas.microsoft.com/office/drawing/2014/main" id="{B0A8313F-FCB1-3F46-A634-DCBE5E4E0E98}"/>
              </a:ext>
            </a:extLst>
          </p:cNvPr>
          <p:cNvPicPr>
            <a:picLocks noChangeAspect="1"/>
          </p:cNvPicPr>
          <p:nvPr/>
        </p:nvPicPr>
        <p:blipFill rotWithShape="1">
          <a:blip r:embed="rId4">
            <a:extLst>
              <a:ext uri="{28A0092B-C50C-407E-A947-70E740481C1C}">
                <a14:useLocalDpi xmlns:a14="http://schemas.microsoft.com/office/drawing/2010/main" val="0"/>
              </a:ext>
            </a:extLst>
          </a:blip>
          <a:srcRect l="4791" r="8536"/>
          <a:stretch/>
        </p:blipFill>
        <p:spPr>
          <a:xfrm>
            <a:off x="3936850" y="1508142"/>
            <a:ext cx="7815262" cy="5072062"/>
          </a:xfrm>
          <a:prstGeom prst="rect">
            <a:avLst/>
          </a:prstGeom>
        </p:spPr>
      </p:pic>
    </p:spTree>
    <p:extLst>
      <p:ext uri="{BB962C8B-B14F-4D97-AF65-F5344CB8AC3E}">
        <p14:creationId xmlns:p14="http://schemas.microsoft.com/office/powerpoint/2010/main" val="1399126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5440486" y="2076450"/>
            <a:ext cx="2765501" cy="2954655"/>
          </a:xfrm>
          <a:prstGeom prst="rect">
            <a:avLst/>
          </a:prstGeom>
          <a:noFill/>
        </p:spPr>
        <p:txBody>
          <a:bodyPr wrap="none" rtlCol="0">
            <a:spAutoFit/>
          </a:bodyPr>
          <a:lstStyle/>
          <a:p>
            <a:pPr algn="ctr"/>
            <a:r>
              <a:rPr lang="ru-RU" sz="4400" dirty="0">
                <a:solidFill>
                  <a:schemeClr val="bg1"/>
                </a:solidFill>
              </a:rPr>
              <a:t>Евангелие </a:t>
            </a:r>
          </a:p>
          <a:p>
            <a:pPr algn="ctr"/>
            <a:r>
              <a:rPr lang="ru-RU" sz="4400" dirty="0">
                <a:solidFill>
                  <a:schemeClr val="bg1"/>
                </a:solidFill>
              </a:rPr>
              <a:t>от Марка</a:t>
            </a:r>
          </a:p>
          <a:p>
            <a:pPr algn="ctr"/>
            <a:r>
              <a:rPr lang="ru-RU" sz="4400" dirty="0">
                <a:solidFill>
                  <a:schemeClr val="bg1"/>
                </a:solidFill>
              </a:rPr>
              <a:t>3:4</a:t>
            </a:r>
            <a:endParaRPr lang="ru-RU" sz="4400" dirty="0"/>
          </a:p>
          <a:p>
            <a:pPr algn="ctr"/>
            <a:endParaRPr lang="en-US" sz="5400" b="1" dirty="0"/>
          </a:p>
        </p:txBody>
      </p:sp>
      <p:sp>
        <p:nvSpPr>
          <p:cNvPr id="4" name="TextBox 3"/>
          <p:cNvSpPr txBox="1"/>
          <p:nvPr/>
        </p:nvSpPr>
        <p:spPr>
          <a:xfrm>
            <a:off x="843905" y="1518232"/>
            <a:ext cx="3070870" cy="1938992"/>
          </a:xfrm>
          <a:prstGeom prst="rect">
            <a:avLst/>
          </a:prstGeom>
          <a:noFill/>
        </p:spPr>
        <p:txBody>
          <a:bodyPr wrap="square" rtlCol="0">
            <a:spAutoFit/>
          </a:bodyPr>
          <a:lstStyle/>
          <a:p>
            <a:r>
              <a:rPr lang="ru-RU" sz="4000" dirty="0"/>
              <a:t>«…душу спасти, или погубить?»</a:t>
            </a:r>
          </a:p>
        </p:txBody>
      </p:sp>
    </p:spTree>
    <p:extLst>
      <p:ext uri="{BB962C8B-B14F-4D97-AF65-F5344CB8AC3E}">
        <p14:creationId xmlns:p14="http://schemas.microsoft.com/office/powerpoint/2010/main" val="3577180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413111" y="1979760"/>
            <a:ext cx="4560101" cy="3539430"/>
          </a:xfrm>
          <a:prstGeom prst="rect">
            <a:avLst/>
          </a:prstGeom>
          <a:noFill/>
          <a:ln>
            <a:noFill/>
          </a:ln>
        </p:spPr>
        <p:txBody>
          <a:bodyPr wrap="square" rtlCol="0">
            <a:spAutoFit/>
          </a:bodyPr>
          <a:lstStyle/>
          <a:p>
            <a:pPr marL="457200" indent="-457200">
              <a:buFont typeface="Arial" panose="020B0604020202020204" pitchFamily="34" charset="0"/>
              <a:buChar char="•"/>
            </a:pPr>
            <a:r>
              <a:rPr lang="ru-RU" sz="2800" dirty="0"/>
              <a:t>Здоровое сердце</a:t>
            </a:r>
          </a:p>
          <a:p>
            <a:pPr marL="457200" indent="-457200">
              <a:buFont typeface="Arial" panose="020B0604020202020204" pitchFamily="34" charset="0"/>
              <a:buChar char="•"/>
            </a:pPr>
            <a:r>
              <a:rPr lang="ru-RU" sz="2800" dirty="0"/>
              <a:t>Не беспокоят суставы</a:t>
            </a:r>
          </a:p>
          <a:p>
            <a:pPr marL="457200" indent="-457200">
              <a:buFont typeface="Arial" panose="020B0604020202020204" pitchFamily="34" charset="0"/>
              <a:buChar char="•"/>
            </a:pPr>
            <a:r>
              <a:rPr lang="ru-RU" sz="2800" dirty="0"/>
              <a:t>Здоровый сон</a:t>
            </a:r>
          </a:p>
          <a:p>
            <a:pPr marL="457200" indent="-457200">
              <a:buFont typeface="Arial" panose="020B0604020202020204" pitchFamily="34" charset="0"/>
              <a:buChar char="•"/>
            </a:pPr>
            <a:r>
              <a:rPr lang="ru-RU" sz="2800" dirty="0"/>
              <a:t>Нет лишнего веса</a:t>
            </a:r>
          </a:p>
          <a:p>
            <a:pPr marL="457200" indent="-457200">
              <a:buFont typeface="Arial" panose="020B0604020202020204" pitchFamily="34" charset="0"/>
              <a:buChar char="•"/>
            </a:pPr>
            <a:r>
              <a:rPr lang="ru-RU" sz="2800" dirty="0"/>
              <a:t>Хорошее зрение</a:t>
            </a:r>
          </a:p>
          <a:p>
            <a:pPr marL="457200" indent="-457200">
              <a:buFont typeface="Arial" panose="020B0604020202020204" pitchFamily="34" charset="0"/>
              <a:buChar char="•"/>
            </a:pPr>
            <a:r>
              <a:rPr lang="ru-RU" sz="2800" dirty="0"/>
              <a:t>Бодрость</a:t>
            </a:r>
          </a:p>
          <a:p>
            <a:pPr marL="457200" indent="-457200">
              <a:buFont typeface="Arial" panose="020B0604020202020204" pitchFamily="34" charset="0"/>
              <a:buChar char="•"/>
            </a:pPr>
            <a:r>
              <a:rPr lang="ru-RU" sz="2800" dirty="0"/>
              <a:t>Хороший аппетит</a:t>
            </a:r>
          </a:p>
          <a:p>
            <a:pPr marL="457200" indent="-457200">
              <a:buFont typeface="Arial" panose="020B0604020202020204" pitchFamily="34" charset="0"/>
              <a:buChar char="•"/>
            </a:pPr>
            <a:r>
              <a:rPr lang="ru-RU" sz="2800" dirty="0"/>
              <a:t>Физическая активность</a:t>
            </a:r>
          </a:p>
        </p:txBody>
      </p:sp>
      <p:sp>
        <p:nvSpPr>
          <p:cNvPr id="6" name="TextBox 5">
            <a:extLst>
              <a:ext uri="{FF2B5EF4-FFF2-40B4-BE49-F238E27FC236}">
                <a16:creationId xmlns:a16="http://schemas.microsoft.com/office/drawing/2014/main" id="{D5B70F31-F6FE-6D47-BC2D-CC68147DD7A4}"/>
              </a:ext>
            </a:extLst>
          </p:cNvPr>
          <p:cNvSpPr txBox="1"/>
          <p:nvPr/>
        </p:nvSpPr>
        <p:spPr>
          <a:xfrm>
            <a:off x="0" y="277796"/>
            <a:ext cx="12192000" cy="646331"/>
          </a:xfrm>
          <a:prstGeom prst="rect">
            <a:avLst/>
          </a:prstGeom>
          <a:noFill/>
        </p:spPr>
        <p:txBody>
          <a:bodyPr wrap="square" rtlCol="0">
            <a:spAutoFit/>
          </a:bodyPr>
          <a:lstStyle/>
          <a:p>
            <a:pPr algn="ctr"/>
            <a:r>
              <a:rPr lang="ru-RU" sz="3600" dirty="0">
                <a:solidFill>
                  <a:schemeClr val="bg1"/>
                </a:solidFill>
              </a:rPr>
              <a:t>Иван 54 года</a:t>
            </a:r>
          </a:p>
        </p:txBody>
      </p:sp>
      <p:pic>
        <p:nvPicPr>
          <p:cNvPr id="5" name="Рисунок 4">
            <a:extLst>
              <a:ext uri="{FF2B5EF4-FFF2-40B4-BE49-F238E27FC236}">
                <a16:creationId xmlns:a16="http://schemas.microsoft.com/office/drawing/2014/main" id="{3603B475-F286-334B-AC72-9B7EB7A768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1852" y="1785937"/>
            <a:ext cx="6812737" cy="4530703"/>
          </a:xfrm>
          <a:prstGeom prst="rect">
            <a:avLst/>
          </a:prstGeom>
        </p:spPr>
      </p:pic>
    </p:spTree>
    <p:extLst>
      <p:ext uri="{BB962C8B-B14F-4D97-AF65-F5344CB8AC3E}">
        <p14:creationId xmlns:p14="http://schemas.microsoft.com/office/powerpoint/2010/main" val="1606361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215793B-C062-7845-A1E4-89BE3BA41E14}"/>
              </a:ext>
            </a:extLst>
          </p:cNvPr>
          <p:cNvSpPr txBox="1"/>
          <p:nvPr/>
        </p:nvSpPr>
        <p:spPr>
          <a:xfrm>
            <a:off x="654837" y="1910016"/>
            <a:ext cx="3028163" cy="3416320"/>
          </a:xfrm>
          <a:prstGeom prst="rect">
            <a:avLst/>
          </a:prstGeom>
          <a:noFill/>
          <a:ln>
            <a:noFill/>
          </a:ln>
        </p:spPr>
        <p:txBody>
          <a:bodyPr wrap="square" rtlCol="0">
            <a:spAutoFit/>
          </a:bodyPr>
          <a:lstStyle/>
          <a:p>
            <a:r>
              <a:rPr lang="ru-RU" sz="3600" dirty="0"/>
              <a:t>Чтобы стремлением каждого человека был поиск «Его мира» </a:t>
            </a:r>
          </a:p>
        </p:txBody>
      </p:sp>
      <p:sp>
        <p:nvSpPr>
          <p:cNvPr id="9" name="TextBox 8">
            <a:extLst>
              <a:ext uri="{FF2B5EF4-FFF2-40B4-BE49-F238E27FC236}">
                <a16:creationId xmlns:a16="http://schemas.microsoft.com/office/drawing/2014/main" id="{091EAED2-3AB7-904F-9AA3-5CEDCBC001DD}"/>
              </a:ext>
            </a:extLst>
          </p:cNvPr>
          <p:cNvSpPr txBox="1"/>
          <p:nvPr/>
        </p:nvSpPr>
        <p:spPr>
          <a:xfrm>
            <a:off x="0" y="277796"/>
            <a:ext cx="12192000" cy="707886"/>
          </a:xfrm>
          <a:prstGeom prst="rect">
            <a:avLst/>
          </a:prstGeom>
          <a:noFill/>
        </p:spPr>
        <p:txBody>
          <a:bodyPr wrap="square" rtlCol="0">
            <a:spAutoFit/>
          </a:bodyPr>
          <a:lstStyle/>
          <a:p>
            <a:pPr algn="ctr"/>
            <a:r>
              <a:rPr lang="ru-RU" sz="4000" dirty="0">
                <a:solidFill>
                  <a:schemeClr val="bg1"/>
                </a:solidFill>
              </a:rPr>
              <a:t>Чего хочет Бог в твоей жизни?</a:t>
            </a:r>
            <a:endParaRPr lang="ru-RU" sz="4000" b="1" dirty="0">
              <a:solidFill>
                <a:schemeClr val="bg1"/>
              </a:solidFill>
              <a:cs typeface="Times New Roman" pitchFamily="18" charset="0"/>
            </a:endParaRPr>
          </a:p>
        </p:txBody>
      </p:sp>
      <p:pic>
        <p:nvPicPr>
          <p:cNvPr id="4" name="Рисунок 3">
            <a:extLst>
              <a:ext uri="{FF2B5EF4-FFF2-40B4-BE49-F238E27FC236}">
                <a16:creationId xmlns:a16="http://schemas.microsoft.com/office/drawing/2014/main" id="{9035124A-996E-4B48-A30B-43035AD6A2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3413" y="1547571"/>
            <a:ext cx="7331310" cy="4889757"/>
          </a:xfrm>
          <a:prstGeom prst="rect">
            <a:avLst/>
          </a:prstGeom>
        </p:spPr>
      </p:pic>
    </p:spTree>
    <p:extLst>
      <p:ext uri="{BB962C8B-B14F-4D97-AF65-F5344CB8AC3E}">
        <p14:creationId xmlns:p14="http://schemas.microsoft.com/office/powerpoint/2010/main" val="1071979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1">
            <a:extLst>
              <a:ext uri="{FF2B5EF4-FFF2-40B4-BE49-F238E27FC236}">
                <a16:creationId xmlns:a16="http://schemas.microsoft.com/office/drawing/2014/main" id="{D542B78A-00C7-D549-B530-DEA506575A9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4A1C53DD-8A97-504D-BE21-0940F06CD990}"/>
              </a:ext>
            </a:extLst>
          </p:cNvPr>
          <p:cNvSpPr txBox="1"/>
          <p:nvPr/>
        </p:nvSpPr>
        <p:spPr>
          <a:xfrm>
            <a:off x="1135490" y="2230358"/>
            <a:ext cx="10477072" cy="3416320"/>
          </a:xfrm>
          <a:prstGeom prst="rect">
            <a:avLst/>
          </a:prstGeom>
          <a:noFill/>
        </p:spPr>
        <p:txBody>
          <a:bodyPr wrap="square" rtlCol="0">
            <a:spAutoFit/>
          </a:bodyPr>
          <a:lstStyle/>
          <a:p>
            <a:r>
              <a:rPr lang="ru-RU" sz="3600" dirty="0"/>
              <a:t>Божье понятие счастья или здоровья описывается удивительным словом МИР! ШАЛОМ! </a:t>
            </a:r>
          </a:p>
          <a:p>
            <a:endParaRPr lang="ru-RU" sz="3600" dirty="0"/>
          </a:p>
          <a:p>
            <a:r>
              <a:rPr lang="ru-RU" sz="3600" dirty="0"/>
              <a:t>Господь хочет, чтобы этот мир был в сердце человека. Тогда любые трудности, переживания и болезни будут восприниматься совершенно иначе. </a:t>
            </a:r>
          </a:p>
        </p:txBody>
      </p:sp>
      <p:sp>
        <p:nvSpPr>
          <p:cNvPr id="9" name="TextBox 8">
            <a:extLst>
              <a:ext uri="{FF2B5EF4-FFF2-40B4-BE49-F238E27FC236}">
                <a16:creationId xmlns:a16="http://schemas.microsoft.com/office/drawing/2014/main" id="{12E322D2-9734-0C4D-A045-F7E9F77346D5}"/>
              </a:ext>
            </a:extLst>
          </p:cNvPr>
          <p:cNvSpPr txBox="1"/>
          <p:nvPr/>
        </p:nvSpPr>
        <p:spPr>
          <a:xfrm>
            <a:off x="0" y="311151"/>
            <a:ext cx="12192000" cy="707886"/>
          </a:xfrm>
          <a:prstGeom prst="rect">
            <a:avLst/>
          </a:prstGeom>
          <a:noFill/>
        </p:spPr>
        <p:txBody>
          <a:bodyPr wrap="square" rtlCol="0">
            <a:spAutoFit/>
          </a:bodyPr>
          <a:lstStyle/>
          <a:p>
            <a:pPr algn="ctr"/>
            <a:r>
              <a:rPr lang="ru-RU" sz="4000" dirty="0">
                <a:solidFill>
                  <a:schemeClr val="bg1"/>
                </a:solidFill>
              </a:rPr>
              <a:t>Чего хочет Бог в твоей жизни?</a:t>
            </a:r>
            <a:endParaRPr lang="ru-RU" sz="4000" b="1" dirty="0">
              <a:solidFill>
                <a:schemeClr val="bg1"/>
              </a:solidFill>
              <a:cs typeface="Times New Roman" pitchFamily="18" charset="0"/>
            </a:endParaRPr>
          </a:p>
        </p:txBody>
      </p:sp>
    </p:spTree>
    <p:extLst>
      <p:ext uri="{BB962C8B-B14F-4D97-AF65-F5344CB8AC3E}">
        <p14:creationId xmlns:p14="http://schemas.microsoft.com/office/powerpoint/2010/main" val="1653764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8"/>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335154" y="4457528"/>
            <a:ext cx="9285698" cy="769441"/>
          </a:xfrm>
          <a:prstGeom prst="rect">
            <a:avLst/>
          </a:prstGeom>
          <a:noFill/>
        </p:spPr>
        <p:txBody>
          <a:bodyPr wrap="square" rtlCol="0">
            <a:spAutoFit/>
          </a:bodyPr>
          <a:lstStyle/>
          <a:p>
            <a:pPr algn="ctr"/>
            <a:r>
              <a:rPr lang="ru-RU" sz="4400" dirty="0">
                <a:solidFill>
                  <a:schemeClr val="bg1"/>
                </a:solidFill>
              </a:rPr>
              <a:t>Евангелие от Иоанна 14:27</a:t>
            </a:r>
            <a:endParaRPr lang="en-US" sz="4400" dirty="0">
              <a:solidFill>
                <a:schemeClr val="bg1"/>
              </a:solidFill>
            </a:endParaRPr>
          </a:p>
        </p:txBody>
      </p:sp>
      <p:sp>
        <p:nvSpPr>
          <p:cNvPr id="4" name="TextBox 3"/>
          <p:cNvSpPr txBox="1"/>
          <p:nvPr/>
        </p:nvSpPr>
        <p:spPr>
          <a:xfrm>
            <a:off x="1335154" y="1259268"/>
            <a:ext cx="10094846" cy="1938992"/>
          </a:xfrm>
          <a:prstGeom prst="rect">
            <a:avLst/>
          </a:prstGeom>
          <a:noFill/>
        </p:spPr>
        <p:txBody>
          <a:bodyPr wrap="square" rtlCol="0">
            <a:spAutoFit/>
          </a:bodyPr>
          <a:lstStyle/>
          <a:p>
            <a:r>
              <a:rPr lang="ru-RU" sz="4000" dirty="0"/>
              <a:t>Мир оставляю вам, мир Мой даю вам; не так, как мир дает, Я даю вам. Да не смущается сердце ваше и да не устрашается. </a:t>
            </a:r>
          </a:p>
        </p:txBody>
      </p:sp>
    </p:spTree>
    <p:extLst>
      <p:ext uri="{BB962C8B-B14F-4D97-AF65-F5344CB8AC3E}">
        <p14:creationId xmlns:p14="http://schemas.microsoft.com/office/powerpoint/2010/main" val="981798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7"/>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07840" y="4547024"/>
            <a:ext cx="11222759" cy="769441"/>
          </a:xfrm>
          <a:prstGeom prst="rect">
            <a:avLst/>
          </a:prstGeom>
          <a:noFill/>
        </p:spPr>
        <p:txBody>
          <a:bodyPr wrap="square" rtlCol="0">
            <a:spAutoFit/>
          </a:bodyPr>
          <a:lstStyle/>
          <a:p>
            <a:pPr algn="ctr"/>
            <a:r>
              <a:rPr lang="ru-RU" sz="4400" dirty="0">
                <a:solidFill>
                  <a:srgbClr val="FFFFFF"/>
                </a:solidFill>
              </a:rPr>
              <a:t>Откровение 21:4</a:t>
            </a:r>
            <a:endParaRPr lang="en-US" sz="4400" dirty="0"/>
          </a:p>
        </p:txBody>
      </p:sp>
      <p:sp>
        <p:nvSpPr>
          <p:cNvPr id="4" name="TextBox 3"/>
          <p:cNvSpPr txBox="1"/>
          <p:nvPr/>
        </p:nvSpPr>
        <p:spPr>
          <a:xfrm>
            <a:off x="1093880" y="1126254"/>
            <a:ext cx="10263078" cy="1754326"/>
          </a:xfrm>
          <a:prstGeom prst="rect">
            <a:avLst/>
          </a:prstGeom>
          <a:noFill/>
        </p:spPr>
        <p:txBody>
          <a:bodyPr wrap="square" rtlCol="0">
            <a:spAutoFit/>
          </a:bodyPr>
          <a:lstStyle/>
          <a:p>
            <a:r>
              <a:rPr lang="ru-RU" sz="3600" dirty="0"/>
              <a:t>«И отрет Бог всякую слезу с очей их, и смерти не будет уже; ни плача, ни вопля, ни болезни уже не будет, ибо прежнее прошло». </a:t>
            </a:r>
          </a:p>
        </p:txBody>
      </p:sp>
    </p:spTree>
    <p:extLst>
      <p:ext uri="{BB962C8B-B14F-4D97-AF65-F5344CB8AC3E}">
        <p14:creationId xmlns:p14="http://schemas.microsoft.com/office/powerpoint/2010/main" val="1087224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2"/>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B0D1D6C-58A9-9542-B875-F00DC45F363D}"/>
              </a:ext>
            </a:extLst>
          </p:cNvPr>
          <p:cNvSpPr txBox="1"/>
          <p:nvPr/>
        </p:nvSpPr>
        <p:spPr>
          <a:xfrm>
            <a:off x="2583149" y="1953359"/>
            <a:ext cx="8175340" cy="3970318"/>
          </a:xfrm>
          <a:prstGeom prst="rect">
            <a:avLst/>
          </a:prstGeom>
          <a:noFill/>
        </p:spPr>
        <p:txBody>
          <a:bodyPr wrap="square" rtlCol="0">
            <a:spAutoFit/>
          </a:bodyPr>
          <a:lstStyle/>
          <a:p>
            <a:pPr marL="571500" indent="-571500">
              <a:buFont typeface="Arial" panose="020B0604020202020204" pitchFamily="34" charset="0"/>
              <a:buChar char="•"/>
            </a:pPr>
            <a:r>
              <a:rPr lang="ru-RU" sz="3600" dirty="0">
                <a:solidFill>
                  <a:schemeClr val="bg1"/>
                </a:solidFill>
              </a:rPr>
              <a:t>Проблемы на работе</a:t>
            </a:r>
          </a:p>
          <a:p>
            <a:pPr marL="571500" indent="-571500">
              <a:buFont typeface="Arial" panose="020B0604020202020204" pitchFamily="34" charset="0"/>
              <a:buChar char="•"/>
            </a:pPr>
            <a:r>
              <a:rPr lang="ru-RU" sz="3600" dirty="0">
                <a:solidFill>
                  <a:schemeClr val="bg1"/>
                </a:solidFill>
              </a:rPr>
              <a:t>Конфликты с детьми</a:t>
            </a:r>
          </a:p>
          <a:p>
            <a:pPr marL="571500" indent="-571500">
              <a:buFont typeface="Arial" panose="020B0604020202020204" pitchFamily="34" charset="0"/>
              <a:buChar char="•"/>
            </a:pPr>
            <a:r>
              <a:rPr lang="ru-RU" sz="3600" dirty="0">
                <a:solidFill>
                  <a:schemeClr val="bg1"/>
                </a:solidFill>
              </a:rPr>
              <a:t>Недопонимания с супругой</a:t>
            </a:r>
          </a:p>
          <a:p>
            <a:pPr marL="571500" indent="-571500">
              <a:buFont typeface="Arial" panose="020B0604020202020204" pitchFamily="34" charset="0"/>
              <a:buChar char="•"/>
            </a:pPr>
            <a:r>
              <a:rPr lang="ru-RU" sz="3600" dirty="0">
                <a:solidFill>
                  <a:schemeClr val="bg1"/>
                </a:solidFill>
              </a:rPr>
              <a:t>Конфликты с друзьями и соседями</a:t>
            </a:r>
          </a:p>
          <a:p>
            <a:pPr marL="571500" indent="-571500">
              <a:buFont typeface="Arial" panose="020B0604020202020204" pitchFamily="34" charset="0"/>
              <a:buChar char="•"/>
            </a:pPr>
            <a:r>
              <a:rPr lang="ru-RU" sz="3600" dirty="0">
                <a:solidFill>
                  <a:schemeClr val="bg1"/>
                </a:solidFill>
              </a:rPr>
              <a:t>Материальные затруднения</a:t>
            </a:r>
          </a:p>
          <a:p>
            <a:pPr marL="571500" indent="-571500">
              <a:buFont typeface="Arial" panose="020B0604020202020204" pitchFamily="34" charset="0"/>
              <a:buChar char="•"/>
            </a:pPr>
            <a:r>
              <a:rPr lang="ru-RU" sz="3600" dirty="0">
                <a:solidFill>
                  <a:schemeClr val="bg1"/>
                </a:solidFill>
              </a:rPr>
              <a:t>Финансовые задолженности</a:t>
            </a:r>
          </a:p>
          <a:p>
            <a:pPr marL="571500" indent="-571500">
              <a:buFont typeface="Arial" panose="020B0604020202020204" pitchFamily="34" charset="0"/>
              <a:buChar char="•"/>
            </a:pPr>
            <a:r>
              <a:rPr lang="ru-RU" sz="3600" dirty="0">
                <a:solidFill>
                  <a:schemeClr val="bg1"/>
                </a:solidFill>
              </a:rPr>
              <a:t>Психологические проблемы</a:t>
            </a:r>
            <a:endParaRPr lang="ru-RU" sz="3600" dirty="0">
              <a:solidFill>
                <a:schemeClr val="bg1"/>
              </a:solidFill>
              <a:cs typeface="Times New Roman" pitchFamily="18" charset="0"/>
            </a:endParaRPr>
          </a:p>
        </p:txBody>
      </p:sp>
      <p:sp>
        <p:nvSpPr>
          <p:cNvPr id="5" name="TextBox 4">
            <a:extLst>
              <a:ext uri="{FF2B5EF4-FFF2-40B4-BE49-F238E27FC236}">
                <a16:creationId xmlns:a16="http://schemas.microsoft.com/office/drawing/2014/main" id="{A8C57E22-BBF0-724B-8AA2-77AD4195B82F}"/>
              </a:ext>
            </a:extLst>
          </p:cNvPr>
          <p:cNvSpPr txBox="1"/>
          <p:nvPr/>
        </p:nvSpPr>
        <p:spPr>
          <a:xfrm>
            <a:off x="0" y="311151"/>
            <a:ext cx="12192000" cy="707886"/>
          </a:xfrm>
          <a:prstGeom prst="rect">
            <a:avLst/>
          </a:prstGeom>
          <a:noFill/>
        </p:spPr>
        <p:txBody>
          <a:bodyPr wrap="square" rtlCol="0">
            <a:spAutoFit/>
          </a:bodyPr>
          <a:lstStyle/>
          <a:p>
            <a:pPr algn="ctr"/>
            <a:r>
              <a:rPr lang="ru-RU" sz="4000" dirty="0"/>
              <a:t>Реальность жизни Ивана</a:t>
            </a:r>
            <a:endParaRPr lang="ru-RU" sz="4000" b="1" dirty="0">
              <a:cs typeface="Times New Roman" pitchFamily="18" charset="0"/>
            </a:endParaRPr>
          </a:p>
        </p:txBody>
      </p:sp>
    </p:spTree>
    <p:extLst>
      <p:ext uri="{BB962C8B-B14F-4D97-AF65-F5344CB8AC3E}">
        <p14:creationId xmlns:p14="http://schemas.microsoft.com/office/powerpoint/2010/main" val="151057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6F05C43-652A-0440-ADA6-81F09F65F8FF}"/>
              </a:ext>
            </a:extLst>
          </p:cNvPr>
          <p:cNvSpPr txBox="1"/>
          <p:nvPr/>
        </p:nvSpPr>
        <p:spPr>
          <a:xfrm>
            <a:off x="0" y="277796"/>
            <a:ext cx="12192000" cy="707886"/>
          </a:xfrm>
          <a:prstGeom prst="rect">
            <a:avLst/>
          </a:prstGeom>
          <a:noFill/>
        </p:spPr>
        <p:txBody>
          <a:bodyPr wrap="square" rtlCol="0">
            <a:spAutoFit/>
          </a:bodyPr>
          <a:lstStyle/>
          <a:p>
            <a:pPr algn="ctr"/>
            <a:r>
              <a:rPr lang="ru-RU" sz="4000" dirty="0">
                <a:solidFill>
                  <a:schemeClr val="bg1"/>
                </a:solidFill>
              </a:rPr>
              <a:t>Что такое счастье?</a:t>
            </a:r>
            <a:endParaRPr lang="ru-RU" sz="4000" b="1" dirty="0">
              <a:solidFill>
                <a:schemeClr val="bg1"/>
              </a:solidFill>
              <a:cs typeface="Times New Roman" pitchFamily="18" charset="0"/>
            </a:endParaRPr>
          </a:p>
        </p:txBody>
      </p:sp>
      <p:sp>
        <p:nvSpPr>
          <p:cNvPr id="6" name="TextBox 5">
            <a:extLst>
              <a:ext uri="{FF2B5EF4-FFF2-40B4-BE49-F238E27FC236}">
                <a16:creationId xmlns:a16="http://schemas.microsoft.com/office/drawing/2014/main" id="{39D7500C-A557-CE43-A077-277C0D0FDC31}"/>
              </a:ext>
            </a:extLst>
          </p:cNvPr>
          <p:cNvSpPr txBox="1"/>
          <p:nvPr/>
        </p:nvSpPr>
        <p:spPr>
          <a:xfrm>
            <a:off x="284524" y="1943689"/>
            <a:ext cx="4560101" cy="2970621"/>
          </a:xfrm>
          <a:prstGeom prst="rect">
            <a:avLst/>
          </a:prstGeom>
          <a:noFill/>
          <a:ln>
            <a:noFill/>
          </a:ln>
        </p:spPr>
        <p:txBody>
          <a:bodyPr wrap="square" rtlCol="0">
            <a:spAutoFit/>
          </a:bodyPr>
          <a:lstStyle/>
          <a:p>
            <a:pPr marL="514350" indent="-514350">
              <a:lnSpc>
                <a:spcPct val="150000"/>
              </a:lnSpc>
              <a:buFont typeface="Arial" panose="020B0604020202020204" pitchFamily="34" charset="0"/>
              <a:buChar char="•"/>
            </a:pPr>
            <a:r>
              <a:rPr lang="ru-RU" sz="3200" dirty="0"/>
              <a:t>Счастливая семья?</a:t>
            </a:r>
          </a:p>
          <a:p>
            <a:pPr marL="514350" indent="-514350">
              <a:lnSpc>
                <a:spcPct val="150000"/>
              </a:lnSpc>
              <a:buFont typeface="Arial" panose="020B0604020202020204" pitchFamily="34" charset="0"/>
              <a:buChar char="•"/>
            </a:pPr>
            <a:r>
              <a:rPr lang="ru-RU" sz="3200" dirty="0"/>
              <a:t>Материальное благополучие?</a:t>
            </a:r>
          </a:p>
          <a:p>
            <a:pPr marL="514350" indent="-514350">
              <a:lnSpc>
                <a:spcPct val="150000"/>
              </a:lnSpc>
              <a:buFont typeface="Arial" panose="020B0604020202020204" pitchFamily="34" charset="0"/>
              <a:buChar char="•"/>
            </a:pPr>
            <a:r>
              <a:rPr lang="ru-RU" sz="3200" dirty="0"/>
              <a:t>Здоровье?</a:t>
            </a:r>
          </a:p>
        </p:txBody>
      </p:sp>
      <p:pic>
        <p:nvPicPr>
          <p:cNvPr id="4" name="Рисунок 3">
            <a:extLst>
              <a:ext uri="{FF2B5EF4-FFF2-40B4-BE49-F238E27FC236}">
                <a16:creationId xmlns:a16="http://schemas.microsoft.com/office/drawing/2014/main" id="{7EFD736E-383F-AC44-BC4D-A34A37A0E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4838" y="1678703"/>
            <a:ext cx="7364051" cy="4761372"/>
          </a:xfrm>
          <a:prstGeom prst="rect">
            <a:avLst/>
          </a:prstGeom>
        </p:spPr>
      </p:pic>
    </p:spTree>
    <p:extLst>
      <p:ext uri="{BB962C8B-B14F-4D97-AF65-F5344CB8AC3E}">
        <p14:creationId xmlns:p14="http://schemas.microsoft.com/office/powerpoint/2010/main" val="2830110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3"/>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3B4ECC8-F771-474F-B7C5-BFC6D134C751}"/>
              </a:ext>
            </a:extLst>
          </p:cNvPr>
          <p:cNvSpPr txBox="1"/>
          <p:nvPr/>
        </p:nvSpPr>
        <p:spPr>
          <a:xfrm>
            <a:off x="202630" y="764479"/>
            <a:ext cx="2838488" cy="1754326"/>
          </a:xfrm>
          <a:prstGeom prst="rect">
            <a:avLst/>
          </a:prstGeom>
          <a:noFill/>
        </p:spPr>
        <p:txBody>
          <a:bodyPr wrap="square" rtlCol="0">
            <a:spAutoFit/>
          </a:bodyPr>
          <a:lstStyle/>
          <a:p>
            <a:r>
              <a:rPr lang="ru-RU" sz="3600" dirty="0">
                <a:solidFill>
                  <a:schemeClr val="bg1"/>
                </a:solidFill>
              </a:rPr>
              <a:t>«Прощаются тебе грехи твои»</a:t>
            </a:r>
            <a:endParaRPr lang="ru-RU" sz="3600" dirty="0">
              <a:solidFill>
                <a:schemeClr val="bg1"/>
              </a:solidFill>
              <a:latin typeface="Helvetica Neue"/>
            </a:endParaRPr>
          </a:p>
        </p:txBody>
      </p:sp>
      <p:sp>
        <p:nvSpPr>
          <p:cNvPr id="6" name="TextBox 5">
            <a:extLst>
              <a:ext uri="{FF2B5EF4-FFF2-40B4-BE49-F238E27FC236}">
                <a16:creationId xmlns:a16="http://schemas.microsoft.com/office/drawing/2014/main" id="{8B8110A2-4DCF-E640-AEE6-95BD1D7F7722}"/>
              </a:ext>
            </a:extLst>
          </p:cNvPr>
          <p:cNvSpPr txBox="1"/>
          <p:nvPr/>
        </p:nvSpPr>
        <p:spPr>
          <a:xfrm>
            <a:off x="325971" y="3488073"/>
            <a:ext cx="2591806" cy="1200329"/>
          </a:xfrm>
          <a:prstGeom prst="rect">
            <a:avLst/>
          </a:prstGeom>
          <a:noFill/>
        </p:spPr>
        <p:txBody>
          <a:bodyPr wrap="square" rtlCol="0">
            <a:spAutoFit/>
          </a:bodyPr>
          <a:lstStyle/>
          <a:p>
            <a:r>
              <a:rPr lang="ru-RU" sz="3600" dirty="0">
                <a:solidFill>
                  <a:schemeClr val="bg1"/>
                </a:solidFill>
              </a:rPr>
              <a:t>«Встань и ходи»</a:t>
            </a:r>
            <a:endParaRPr lang="ru-RU" sz="3600" dirty="0">
              <a:solidFill>
                <a:schemeClr val="bg1"/>
              </a:solidFill>
              <a:latin typeface="Helvetica Neue"/>
            </a:endParaRPr>
          </a:p>
        </p:txBody>
      </p:sp>
      <p:pic>
        <p:nvPicPr>
          <p:cNvPr id="8" name="Объект 3">
            <a:extLst>
              <a:ext uri="{FF2B5EF4-FFF2-40B4-BE49-F238E27FC236}">
                <a16:creationId xmlns:a16="http://schemas.microsoft.com/office/drawing/2014/main" id="{D8D01BD5-7E98-264A-88B9-C1CCDEBE9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9432" y="390982"/>
            <a:ext cx="8214254" cy="6160691"/>
          </a:xfrm>
          <a:prstGeom prst="rect">
            <a:avLst/>
          </a:prstGeom>
        </p:spPr>
      </p:pic>
    </p:spTree>
    <p:extLst>
      <p:ext uri="{BB962C8B-B14F-4D97-AF65-F5344CB8AC3E}">
        <p14:creationId xmlns:p14="http://schemas.microsoft.com/office/powerpoint/2010/main" val="821479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2"/>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B0D1D6C-58A9-9542-B875-F00DC45F363D}"/>
              </a:ext>
            </a:extLst>
          </p:cNvPr>
          <p:cNvSpPr txBox="1"/>
          <p:nvPr/>
        </p:nvSpPr>
        <p:spPr>
          <a:xfrm>
            <a:off x="885825" y="2377767"/>
            <a:ext cx="10972800" cy="1816716"/>
          </a:xfrm>
          <a:prstGeom prst="rect">
            <a:avLst/>
          </a:prstGeom>
          <a:noFill/>
        </p:spPr>
        <p:txBody>
          <a:bodyPr wrap="square" rtlCol="0">
            <a:spAutoFit/>
          </a:bodyPr>
          <a:lstStyle/>
          <a:p>
            <a:pPr lvl="0" algn="ctr">
              <a:lnSpc>
                <a:spcPct val="106000"/>
              </a:lnSpc>
              <a:spcAft>
                <a:spcPts val="800"/>
              </a:spcAft>
            </a:pPr>
            <a:r>
              <a:rPr lang="ru-RU" sz="5400" b="1" dirty="0">
                <a:solidFill>
                  <a:schemeClr val="bg1"/>
                </a:solidFill>
              </a:rPr>
              <a:t>Чтобы Бог ответил на молитву об исцелении, нужно оставить грехи.</a:t>
            </a:r>
            <a:endParaRPr lang="ru-RU" sz="5400" b="1" dirty="0">
              <a:solidFill>
                <a:schemeClr val="bg1"/>
              </a:solidFill>
              <a:ea typeface="Calibri"/>
            </a:endParaRPr>
          </a:p>
        </p:txBody>
      </p:sp>
    </p:spTree>
    <p:extLst>
      <p:ext uri="{BB962C8B-B14F-4D97-AF65-F5344CB8AC3E}">
        <p14:creationId xmlns:p14="http://schemas.microsoft.com/office/powerpoint/2010/main" val="83305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732818" y="2167890"/>
            <a:ext cx="3262342" cy="2123658"/>
          </a:xfrm>
          <a:prstGeom prst="rect">
            <a:avLst/>
          </a:prstGeom>
          <a:noFill/>
        </p:spPr>
        <p:txBody>
          <a:bodyPr wrap="square" rtlCol="0">
            <a:spAutoFit/>
          </a:bodyPr>
          <a:lstStyle/>
          <a:p>
            <a:pPr algn="ctr"/>
            <a:r>
              <a:rPr lang="ru-RU" altLang="ru-RU" sz="4400" dirty="0">
                <a:solidFill>
                  <a:srgbClr val="FFFFFF"/>
                </a:solidFill>
              </a:rPr>
              <a:t>Послание </a:t>
            </a:r>
          </a:p>
          <a:p>
            <a:pPr algn="ctr"/>
            <a:r>
              <a:rPr lang="ru-RU" altLang="ru-RU" sz="4400" dirty="0">
                <a:solidFill>
                  <a:srgbClr val="FFFFFF"/>
                </a:solidFill>
              </a:rPr>
              <a:t>Иакова</a:t>
            </a:r>
          </a:p>
          <a:p>
            <a:pPr algn="ctr"/>
            <a:r>
              <a:rPr lang="ru-RU" altLang="ru-RU" sz="4400" dirty="0">
                <a:solidFill>
                  <a:srgbClr val="FFFFFF"/>
                </a:solidFill>
              </a:rPr>
              <a:t>5:16</a:t>
            </a:r>
            <a:endParaRPr lang="en-US" sz="4400" b="1" dirty="0"/>
          </a:p>
        </p:txBody>
      </p:sp>
      <p:sp>
        <p:nvSpPr>
          <p:cNvPr id="4" name="TextBox 3"/>
          <p:cNvSpPr txBox="1"/>
          <p:nvPr/>
        </p:nvSpPr>
        <p:spPr>
          <a:xfrm>
            <a:off x="7860711" y="2151727"/>
            <a:ext cx="3965392" cy="3046988"/>
          </a:xfrm>
          <a:prstGeom prst="rect">
            <a:avLst/>
          </a:prstGeom>
          <a:noFill/>
        </p:spPr>
        <p:txBody>
          <a:bodyPr wrap="square" rtlCol="0">
            <a:spAutoFit/>
          </a:bodyPr>
          <a:lstStyle/>
          <a:p>
            <a:r>
              <a:rPr lang="ru-RU" sz="3200" dirty="0"/>
              <a:t>«Признавайтесь друг пред другом в проступках и молитесь друг за друга, чтобы исцелиться»</a:t>
            </a:r>
          </a:p>
        </p:txBody>
      </p:sp>
    </p:spTree>
    <p:extLst>
      <p:ext uri="{BB962C8B-B14F-4D97-AF65-F5344CB8AC3E}">
        <p14:creationId xmlns:p14="http://schemas.microsoft.com/office/powerpoint/2010/main" val="1195028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278" y="0"/>
            <a:ext cx="12191444" cy="6858000"/>
          </a:xfrm>
          <a:prstGeom prst="rect">
            <a:avLst/>
          </a:prstGeom>
        </p:spPr>
      </p:pic>
      <p:sp>
        <p:nvSpPr>
          <p:cNvPr id="3" name="TextBox 2"/>
          <p:cNvSpPr txBox="1"/>
          <p:nvPr/>
        </p:nvSpPr>
        <p:spPr>
          <a:xfrm>
            <a:off x="1328738" y="3272651"/>
            <a:ext cx="10046840" cy="2554545"/>
          </a:xfrm>
          <a:prstGeom prst="rect">
            <a:avLst/>
          </a:prstGeom>
          <a:noFill/>
        </p:spPr>
        <p:txBody>
          <a:bodyPr wrap="square" rtlCol="0">
            <a:spAutoFit/>
          </a:bodyPr>
          <a:lstStyle/>
          <a:p>
            <a:r>
              <a:rPr lang="ru-RU" sz="3200" dirty="0"/>
              <a:t>«Тем больным, которые желают, чтобы молились о восстановлении их здоровья, следует разъяснить, что нарушение Закона Божьего, как физического, так и духовного, является грехом, и чтобы получить Божье благословение, грех следует исповедать и оставить».</a:t>
            </a:r>
          </a:p>
        </p:txBody>
      </p:sp>
      <p:sp>
        <p:nvSpPr>
          <p:cNvPr id="4" name="TextBox 3"/>
          <p:cNvSpPr txBox="1"/>
          <p:nvPr/>
        </p:nvSpPr>
        <p:spPr>
          <a:xfrm>
            <a:off x="965200" y="1533961"/>
            <a:ext cx="11226800" cy="707886"/>
          </a:xfrm>
          <a:prstGeom prst="rect">
            <a:avLst/>
          </a:prstGeom>
          <a:noFill/>
        </p:spPr>
        <p:txBody>
          <a:bodyPr wrap="square" rtlCol="0">
            <a:spAutoFit/>
          </a:bodyPr>
          <a:lstStyle/>
          <a:p>
            <a:r>
              <a:rPr lang="en-US" sz="4000" b="1" dirty="0"/>
              <a:t>|</a:t>
            </a:r>
            <a:r>
              <a:rPr lang="ru-RU" sz="4000" b="1" dirty="0"/>
              <a:t> </a:t>
            </a:r>
            <a:r>
              <a:rPr lang="ru-RU" sz="4000" dirty="0">
                <a:solidFill>
                  <a:schemeClr val="bg1"/>
                </a:solidFill>
              </a:rPr>
              <a:t>Эллен Уайт</a:t>
            </a:r>
            <a:endParaRPr lang="en-US" sz="4000" dirty="0">
              <a:solidFill>
                <a:schemeClr val="bg1"/>
              </a:solidFill>
            </a:endParaRPr>
          </a:p>
        </p:txBody>
      </p:sp>
    </p:spTree>
    <p:extLst>
      <p:ext uri="{BB962C8B-B14F-4D97-AF65-F5344CB8AC3E}">
        <p14:creationId xmlns:p14="http://schemas.microsoft.com/office/powerpoint/2010/main" val="488092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6F05C43-652A-0440-ADA6-81F09F65F8FF}"/>
              </a:ext>
            </a:extLst>
          </p:cNvPr>
          <p:cNvSpPr txBox="1"/>
          <p:nvPr/>
        </p:nvSpPr>
        <p:spPr>
          <a:xfrm>
            <a:off x="0" y="277796"/>
            <a:ext cx="12192000" cy="646331"/>
          </a:xfrm>
          <a:prstGeom prst="rect">
            <a:avLst/>
          </a:prstGeom>
          <a:noFill/>
        </p:spPr>
        <p:txBody>
          <a:bodyPr wrap="square" rtlCol="0">
            <a:spAutoFit/>
          </a:bodyPr>
          <a:lstStyle/>
          <a:p>
            <a:pPr algn="ctr"/>
            <a:r>
              <a:rPr lang="ru-RU" sz="3600" dirty="0">
                <a:solidFill>
                  <a:schemeClr val="bg1"/>
                </a:solidFill>
              </a:rPr>
              <a:t>Как Бог отвечает на молитвы об исцелении?</a:t>
            </a:r>
            <a:endParaRPr lang="ru-RU" sz="3600" dirty="0">
              <a:solidFill>
                <a:schemeClr val="bg1"/>
              </a:solidFill>
              <a:cs typeface="Times New Roman" pitchFamily="18" charset="0"/>
            </a:endParaRPr>
          </a:p>
        </p:txBody>
      </p:sp>
      <p:pic>
        <p:nvPicPr>
          <p:cNvPr id="4" name="Рисунок 3">
            <a:extLst>
              <a:ext uri="{FF2B5EF4-FFF2-40B4-BE49-F238E27FC236}">
                <a16:creationId xmlns:a16="http://schemas.microsoft.com/office/drawing/2014/main" id="{7666A1DE-41E9-2B4B-A6FB-52B48AB0C588}"/>
              </a:ext>
            </a:extLst>
          </p:cNvPr>
          <p:cNvPicPr>
            <a:picLocks noChangeAspect="1"/>
          </p:cNvPicPr>
          <p:nvPr/>
        </p:nvPicPr>
        <p:blipFill rotWithShape="1">
          <a:blip r:embed="rId4">
            <a:extLst>
              <a:ext uri="{28A0092B-C50C-407E-A947-70E740481C1C}">
                <a14:useLocalDpi xmlns:a14="http://schemas.microsoft.com/office/drawing/2010/main" val="0"/>
              </a:ext>
            </a:extLst>
          </a:blip>
          <a:srcRect t="7172"/>
          <a:stretch/>
        </p:blipFill>
        <p:spPr>
          <a:xfrm>
            <a:off x="474855" y="1843088"/>
            <a:ext cx="11242289" cy="4737116"/>
          </a:xfrm>
          <a:prstGeom prst="rect">
            <a:avLst/>
          </a:prstGeom>
        </p:spPr>
      </p:pic>
    </p:spTree>
    <p:extLst>
      <p:ext uri="{BB962C8B-B14F-4D97-AF65-F5344CB8AC3E}">
        <p14:creationId xmlns:p14="http://schemas.microsoft.com/office/powerpoint/2010/main" val="124079607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TotalTime>
  <Words>1298</Words>
  <Application>Microsoft Macintosh PowerPoint</Application>
  <PresentationFormat>Широкоэкранный</PresentationFormat>
  <Paragraphs>98</Paragraphs>
  <Slides>23</Slides>
  <Notes>20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23</vt:i4>
      </vt:variant>
    </vt:vector>
  </HeadingPairs>
  <TitlesOfParts>
    <vt:vector size="27" baseType="lpstr">
      <vt:lpstr>Arial</vt:lpstr>
      <vt:lpstr>Calibri</vt:lpstr>
      <vt:lpstr>Helvetica Neue</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Irina Kasap</dc:creator>
  <cp:lastModifiedBy>Microsoft Office User</cp:lastModifiedBy>
  <cp:revision>37</cp:revision>
  <dcterms:created xsi:type="dcterms:W3CDTF">2019-10-08T19:03:52Z</dcterms:created>
  <dcterms:modified xsi:type="dcterms:W3CDTF">2019-11-03T16:47:49Z</dcterms:modified>
</cp:coreProperties>
</file>