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3" r:id="rId2"/>
    <p:sldId id="258" r:id="rId3"/>
    <p:sldId id="285" r:id="rId4"/>
    <p:sldId id="260" r:id="rId5"/>
    <p:sldId id="261" r:id="rId6"/>
    <p:sldId id="262" r:id="rId7"/>
    <p:sldId id="259" r:id="rId8"/>
    <p:sldId id="263" r:id="rId9"/>
    <p:sldId id="264" r:id="rId10"/>
    <p:sldId id="282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  <p:sldId id="312" r:id="rId28"/>
    <p:sldId id="313" r:id="rId29"/>
    <p:sldId id="3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60714" autoAdjust="0"/>
  </p:normalViewPr>
  <p:slideViewPr>
    <p:cSldViewPr snapToGrid="0">
      <p:cViewPr varScale="1">
        <p:scale>
          <a:sx n="66" d="100"/>
          <a:sy n="66" d="100"/>
        </p:scale>
        <p:origin x="2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4950B-D6B9-40FB-A6AF-10710AB411D7}" type="datetimeFigureOut">
              <a:rPr lang="en-US" smtClean="0"/>
              <a:t>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A73E1-2E79-45FC-A792-79BB0ADA9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9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73E1-2E79-45FC-A792-79BB0ADA9C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0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73E1-2E79-45FC-A792-79BB0ADA9C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3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 Уайт столкнулась с огромными трудностями в воспитании своих детей, особенно Джеймса Эдсона Уайта (28 июля 1849 – 3 июня 1928).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был назван Джеймсом в честь своего отца, но был известен под именем Эдсон.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Брат Эдсона, Генри, внезапно умер в возрасте 16 лет.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Джеймс Уайт перенес несколько инсультов и ушел из жизни довольно неожиданно в возрасте всего лишь 60 лет.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Джеймс и Эллен Уайты много и активно переезжали, когда Эдсон был ребенком, а он со своими братьями всегда был на публике, как аквариумные рыбки.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Эдсона была подмоченная репутация из-за лжи и нечестности в обращении с финансами.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Вскоре после смерти отца, у Эдсона возник финансовый спор с издательством «Ревью энд Геральд»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написал своей матери (Эллен Уайт) и сказал ей: «Как минимум, теперь во мне не осталось никакой склонности к религии».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 Уайт написала ему в ответ, умоляя его вернуться к Господу, объясняя, что она видела рай и что он реален.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Эдсон, как стало известно позже, просто сжег письма своей матери!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Эллен Уайт были теплые отношения с женой Эдсона, Эммой, и она писала ей, умоляя показать Эдсону ее письма и не допустить их сожжения.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Спустя десятилетия, Эдсон вернулся в церковь и очень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посвящённо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служил Богу после своего возвращения.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73E1-2E79-45FC-A792-79BB0ADA9C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9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 Уайт столкнулась с огромными трудностями в воспитании своих детей, особенно Джеймса Эдсона Уайта (28 июля 1849 – 3 июня 1928).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был назван Джеймсом в честь своего отца, но был известен под именем Эдсон.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Брат Эдсона, Генри, внезапно умер в возрасте 16 лет.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Джеймс Уайт перенес несколько инсультов и ушел из жизни довольно неожиданно в возрасте всего лишь 60 лет.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Джеймс и Эллен Уайты много и активно переезжали, когда Эдсон был ребенком, а он со своими братьями всегда был на публике, как аквариумные рыбки.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Эдсона была подмоченная репутация из-за лжи и нечестности в обращении с финансами.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Вскоре после смерти отца, у Эдсона возник финансовый спор с издательством «Ревью энд Геральд»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написал своей матери (Эллен Уайт) и сказал ей: «Как минимум, теперь во мне не осталось никакой склонности к религии».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 Уайт написала ему в ответ, умоляя его вернуться к Господу, объясняя, что она видела рай и что он реален.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Эдсон, как стало известно позже, просто сжег письма своей матери!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Эллен Уайт были теплые отношения с женой Эдсона, Эммой, и она писала ей, умоляя показать Эдсону ее письма и не допустить их сожжения.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Спустя десятилетия, Эдсон вернулся в церковь и очень </a:t>
            </a:r>
            <a:r>
              <a:rPr lang="ru-RU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посвящённо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служил Богу после своего возвращения.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73E1-2E79-45FC-A792-79BB0ADA9C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6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73E1-2E79-45FC-A792-79BB0ADA9C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4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487C-0454-C775-E3CB-5BB465C86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223C5-80B3-3E87-4BFD-9E0296A64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F189-1975-BA0B-BB35-362C49714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2D21-72A9-BE8D-5089-8F9D8A5B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B7E7F-69F3-5E56-80B7-00546866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7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CAB6-5D9B-1F47-F5D4-ADC8B758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545BF-D05E-3172-E295-422ABBAB0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165ED-2734-518D-8C7B-5DDE1131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26576-38E0-23A9-0F52-CC500FD9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62DCD-EBAF-9F25-11F4-2CC915FE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2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E5728-5788-585E-933C-724FB5762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41B5A-1580-9917-0829-A9FCB3ACE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0F3CC-705C-4188-693D-69092784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3FEE5-53A6-B346-98CE-BE4FED8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11979-032A-EC58-C840-66610F08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1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BB8A-B6D2-5B93-2634-2D182711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D9F11-A8DD-34AF-C62D-E0B616A0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BC673-DC7B-37FE-D18C-2F56A577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FAC61-63A9-E492-29AA-3B243D08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B22B1-0129-4E45-6230-7D3B6CF5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0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EC9B-8FBD-6430-CA15-609DC529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A2258-FA51-3D6A-18A3-5D99D90BB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90DFA-584C-20D4-43E7-6DF1C108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59D1A-2821-A509-A312-D499C478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B0ED2-FB76-6806-A972-03BF4D619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82EB-937B-EC66-A3AE-2C1C0570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833D4-CF92-EFBF-FDC1-D3CB78E6B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1F83C-2FEE-9718-CADB-02807779C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38946-809E-C18F-0FCE-2B8B0D62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B7CAC-8F53-0E64-6ABC-1308E0C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6735-7FF4-E2D1-56F1-496D9DA0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BFAE-B11F-2275-B5AD-30DD0AF8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C239C-6B2C-F1C2-5394-349F43E8D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06A7B-CEF8-B475-50C8-880463D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F7F8D-8452-B309-8947-0269BC3A3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17DC8-FD99-F38E-8F08-2112BEF43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4361AB-A3DD-FAE7-AB8F-73FBE16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721C0-11EB-A99D-2682-4D7EE3DC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C6D037-A4E9-15DD-2FB3-10E4AE78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1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6FDA-EFA1-FA48-238A-35B1250B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B92B1-0D8F-7CE2-5A83-7F7E676A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8FF7A-9E90-CA81-3161-A17E452B2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1C4E9-9A3B-35C1-EC8F-CD2697DC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6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18A94-C2A0-37F9-5B2A-607C8246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C7329-EE08-3C5D-E1B7-2DC863E5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C876C-B55D-38AF-E6E8-19A7CE38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0238-09F3-5FC1-A544-E296363B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BB422-7122-75AB-6753-94F08510D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802B2-4761-629D-B998-9830D9925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2F06-718C-0F89-B006-F41E7A05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58A57-DF5D-36B2-0735-61BAE03E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83C95-3EF1-F207-9A5C-740CCD7B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5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C094-6826-F9E8-EF54-EBDDD928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BE97B-AA6A-838F-6AF2-E8784DCBB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835F7-2443-A62D-61C5-C94F34A76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AA486-7A1B-F4B9-B32D-84B9E5E2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BA9CD-900F-5C5A-C2DA-5995590E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81758-8860-31B2-F250-42BB29F7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1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5833D-6F12-8F3F-ABE0-A3C88E3E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70D94-637D-FC23-4BDE-74671326F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0D5CA-A813-45B0-0A26-48C92937C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B52FD-A08A-4919-A13B-A49AF42105AB}" type="datetimeFigureOut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819B4-EF6E-DD85-9E92-41FD36443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06227-8E1A-7BDA-570F-21F8BDB7D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6E01D-044C-4B60-BA5D-7CC858A48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6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double door&#10;&#10;AI-generated content may be incorrect.">
            <a:extLst>
              <a:ext uri="{FF2B5EF4-FFF2-40B4-BE49-F238E27FC236}">
                <a16:creationId xmlns:a16="http://schemas.microsoft.com/office/drawing/2014/main" id="{27EA03E4-F1B4-91EF-9A7A-6123E9AF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F4C4A4-656B-D3FF-EE15-8C2956C11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2852"/>
            <a:ext cx="12192000" cy="1539814"/>
          </a:xfrm>
        </p:spPr>
        <p:txBody>
          <a:bodyPr anchor="t" anchorCtr="0"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СЛУЖЕНИЕ ДЕТЯМ,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ru-RU" sz="4800" b="1" dirty="0">
                <a:solidFill>
                  <a:schemeClr val="bg1"/>
                </a:solidFill>
              </a:rPr>
              <a:t>ОСТАВИВШИМ ЦЕРКОВЬ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D9BA578-2CE7-E8C6-2388-4E2F404E9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3474" y="5415542"/>
            <a:ext cx="5428526" cy="979606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Энтони Р. Кент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Пасторская Ассоциация 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</a:rPr>
              <a:t>Генеральной Конференции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9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next to a group of people&#10;&#10;AI-generated content may be incorrect.">
            <a:extLst>
              <a:ext uri="{FF2B5EF4-FFF2-40B4-BE49-F238E27FC236}">
                <a16:creationId xmlns:a16="http://schemas.microsoft.com/office/drawing/2014/main" id="{69D01403-632F-B38C-9781-19D3F7E6D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00177-8F08-7573-D9DA-7051A0F7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kateboard in front of a church&#10;&#10;AI-generated content may be incorrect.">
            <a:extLst>
              <a:ext uri="{FF2B5EF4-FFF2-40B4-BE49-F238E27FC236}">
                <a16:creationId xmlns:a16="http://schemas.microsoft.com/office/drawing/2014/main" id="{4071423A-53DD-3290-DD65-28ADBBD73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38D94-F72F-8303-46BD-D1A5DE3F5D90}"/>
              </a:ext>
            </a:extLst>
          </p:cNvPr>
          <p:cNvSpPr txBox="1"/>
          <p:nvPr/>
        </p:nvSpPr>
        <p:spPr>
          <a:xfrm>
            <a:off x="550717" y="1824950"/>
            <a:ext cx="3381203" cy="1874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6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же дети уходят из церкви? </a:t>
            </a:r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04214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02B17-4F65-4208-2AE5-C601349AD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colding her daughter&#10;&#10;AI-generated content may be incorrect.">
            <a:extLst>
              <a:ext uri="{FF2B5EF4-FFF2-40B4-BE49-F238E27FC236}">
                <a16:creationId xmlns:a16="http://schemas.microsoft.com/office/drawing/2014/main" id="{6BD96694-F84D-07D5-5952-E7C81EFA8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F210A-26D5-CCBC-E699-3B24520241D9}"/>
              </a:ext>
            </a:extLst>
          </p:cNvPr>
          <p:cNvSpPr txBox="1"/>
          <p:nvPr/>
        </p:nvSpPr>
        <p:spPr>
          <a:xfrm>
            <a:off x="492528" y="835736"/>
            <a:ext cx="3381203" cy="592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Конфликты</a:t>
            </a:r>
            <a:endParaRPr lang="en-US" sz="11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57024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EFCC-62E2-D15E-FB8B-03D4DDF1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FB7C50-B587-C86A-24D5-3E4FA0507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2789B-98A3-7CD5-0111-05C0118964A9}"/>
              </a:ext>
            </a:extLst>
          </p:cNvPr>
          <p:cNvSpPr txBox="1"/>
          <p:nvPr/>
        </p:nvSpPr>
        <p:spPr>
          <a:xfrm>
            <a:off x="143393" y="945435"/>
            <a:ext cx="2391989" cy="113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Лицемерие в церкви</a:t>
            </a:r>
            <a:endParaRPr lang="en-US" sz="11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54053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F194-C7DD-1690-990E-B9DDD775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309443-C915-BB32-DAF0-F6CD914DA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3CD20-1304-9E5F-3301-652739B89B04}"/>
              </a:ext>
            </a:extLst>
          </p:cNvPr>
          <p:cNvSpPr txBox="1"/>
          <p:nvPr/>
        </p:nvSpPr>
        <p:spPr>
          <a:xfrm>
            <a:off x="467590" y="827422"/>
            <a:ext cx="3381203" cy="221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Разные ценности, приоритеты, вкусы</a:t>
            </a:r>
            <a:endParaRPr lang="en-US" sz="11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65138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9A820-2414-5039-B10F-8197AA92E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on the floor with her arms raised&#10;&#10;AI-generated content may be incorrect.">
            <a:extLst>
              <a:ext uri="{FF2B5EF4-FFF2-40B4-BE49-F238E27FC236}">
                <a16:creationId xmlns:a16="http://schemas.microsoft.com/office/drawing/2014/main" id="{ACED5333-63F3-78C7-EC34-91A3F9DB9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3190D-AB95-12B2-AD28-FCD4AF536CCF}"/>
              </a:ext>
            </a:extLst>
          </p:cNvPr>
          <p:cNvSpPr txBox="1"/>
          <p:nvPr/>
        </p:nvSpPr>
        <p:spPr>
          <a:xfrm>
            <a:off x="326274" y="1891453"/>
            <a:ext cx="3843943" cy="167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Переезд, особенно по достижении самостоятельности </a:t>
            </a:r>
            <a:endParaRPr lang="en-US" sz="11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293438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5583D-945B-C708-F3F1-B1295F1B8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191321-124C-93F6-BEA8-2CC37C46A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193C6-DF1F-0C8B-BE09-BB754C551B98}"/>
              </a:ext>
            </a:extLst>
          </p:cNvPr>
          <p:cNvSpPr txBox="1"/>
          <p:nvPr/>
        </p:nvSpPr>
        <p:spPr>
          <a:xfrm>
            <a:off x="118455" y="3928069"/>
            <a:ext cx="2125981" cy="113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Свобода выбора</a:t>
            </a:r>
            <a:endParaRPr lang="en-US" sz="11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36978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526C6-B60D-1F0B-06EE-B78158083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00339D8-FE0D-EA4A-88C9-EBF513822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E527A-A0CC-285E-E5BA-D25EA938D9C8}"/>
              </a:ext>
            </a:extLst>
          </p:cNvPr>
          <p:cNvSpPr txBox="1"/>
          <p:nvPr/>
        </p:nvSpPr>
        <p:spPr>
          <a:xfrm>
            <a:off x="8270470" y="2617430"/>
            <a:ext cx="3381203" cy="30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6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дети разные; у каждого своя уникальная история</a:t>
            </a:r>
            <a:endParaRPr lang="en-US" sz="12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21348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136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Нездоровые реакции</a:t>
            </a:r>
            <a:r>
              <a:rPr lang="en-US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4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311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Нездоровые реакции</a:t>
            </a:r>
            <a:r>
              <a:rPr lang="en-US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5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Выражение гнева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74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C580-982B-3273-CF6B-A575952D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Лук. </a:t>
            </a:r>
            <a:r>
              <a:rPr lang="en-US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15:11-32</a:t>
            </a:r>
            <a:endParaRPr lang="en-US" sz="8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9D672-929A-81B9-C5D1-0062D8E83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en-US" sz="4000" dirty="0"/>
          </a:p>
          <a:p>
            <a:pPr algn="ctr"/>
            <a:r>
              <a:rPr lang="ru-RU" sz="4000" dirty="0">
                <a:solidFill>
                  <a:schemeClr val="tx1"/>
                </a:solidFill>
              </a:rPr>
              <a:t>Учение Иисуса реально и вечно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91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288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Нездоровые реакции</a:t>
            </a:r>
            <a:r>
              <a:rPr lang="en-US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Выражение гнева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Требование возвращения в церковь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6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4383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Нездоровые реакции</a:t>
            </a:r>
            <a:r>
              <a:rPr lang="en-US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Выражение гнева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Требование возвращения в церковь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Запреты и изоляция</a:t>
            </a:r>
            <a:endParaRPr lang="en-US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58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612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здоровых реакций, когда ваш взрослый ребенок отдалился от церкви</a:t>
            </a: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Выражайте и проявляйте свою любовь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Молитесь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Просите других о молитвенной поддержке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Оставайтесь на связи: поддерживайте регулярное и частое общение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Просите других общаться с ними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56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635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здоровых реакций, когда ваш взрослый ребенок отдалился от церкви</a:t>
            </a: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Ищите любой возможности быть с ними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«Пусть двери вашего дома будут открытыми, а ваш рот – закрытым!»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«Отпустите их», «дайте им пространство»</a:t>
            </a:r>
            <a:r>
              <a:rPr lang="en-US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Советуйте, выражайте мнение и руководите</a:t>
            </a:r>
            <a:r>
              <a:rPr lang="ru-RU" sz="3600" kern="10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только когда </a:t>
            </a: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вас об этом попросят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565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здоровых реакций, когда ваш взрослый ребенок отдалился от церкви</a:t>
            </a: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Спросите своего ребенка: </a:t>
            </a:r>
            <a:r>
              <a:rPr lang="en-US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«Как мне стать хорошим родителем для тебя сейчас?»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«Помоги мне понять, за что мне стоит извиниться»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24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436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здоровых реакций, когда ваш взрослый ребенок отдалился от церкви</a:t>
            </a:r>
            <a:r>
              <a:rPr lang="en-US" sz="4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Слушайте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 верьте, никогд</a:t>
            </a:r>
            <a:r>
              <a:rPr lang="ru-RU" sz="3600" kern="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не прекращайте надеяться на то, что Иисус спасет вашего ребенка</a:t>
            </a:r>
            <a:endParaRPr lang="en-US" sz="36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45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C580-982B-3273-CF6B-A575952D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Исайя</a:t>
            </a:r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44</a:t>
            </a:r>
            <a:r>
              <a:rPr lang="en-US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:1-5</a:t>
            </a:r>
            <a:endParaRPr lang="en-US" sz="8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9D672-929A-81B9-C5D1-0062D8E83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endParaRPr lang="en-US" sz="4000" dirty="0"/>
          </a:p>
          <a:p>
            <a:pPr algn="ctr"/>
            <a:r>
              <a:rPr lang="ru-RU" sz="4000" dirty="0">
                <a:solidFill>
                  <a:schemeClr val="tx1"/>
                </a:solidFill>
              </a:rPr>
              <a:t>Верьте, доверяйте, призывайте и молитесь обетованиями Божьего Слова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649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ter falling from a waterfall&#10;&#10;AI-generated content may be incorrect.">
            <a:extLst>
              <a:ext uri="{FF2B5EF4-FFF2-40B4-BE49-F238E27FC236}">
                <a16:creationId xmlns:a16="http://schemas.microsoft.com/office/drawing/2014/main" id="{CF811C6C-D7F1-EB06-FC61-1C5DA3A9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C7E1B4-B28B-550E-5A0E-4E76B3C095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18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F19C8E-665F-D87C-715B-B54E555A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409700"/>
            <a:ext cx="9029700" cy="524741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800" dirty="0">
                <a:solidFill>
                  <a:schemeClr val="bg1"/>
                </a:solidFill>
              </a:rPr>
              <a:t>«А ныне слушай, Иаков, раб Мой,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 Израиль, которого Я избрал.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Так говорит Господь, создавший тебя,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помогающий тебе от утробы матерней: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Не бойся, раб Мой, Иаков,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 возлюбленный Израиль, которого Я избрал;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ибо Я изолью воды на жаждущее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 потоки на иссохшее;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80231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7287E-4FBD-0509-8C24-65AF56807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ter falling from a waterfall&#10;&#10;AI-generated content may be incorrect.">
            <a:extLst>
              <a:ext uri="{FF2B5EF4-FFF2-40B4-BE49-F238E27FC236}">
                <a16:creationId xmlns:a16="http://schemas.microsoft.com/office/drawing/2014/main" id="{6B1D555B-8B47-921A-48A8-EE54EEDF8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08026-237A-3FFE-C2A8-606334711E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18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AADD86-DE66-949D-BCBD-4C86AA07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409700"/>
            <a:ext cx="9337964" cy="524741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2800" dirty="0">
                <a:solidFill>
                  <a:schemeClr val="bg1"/>
                </a:solidFill>
              </a:rPr>
              <a:t>«</a:t>
            </a:r>
            <a:r>
              <a:rPr lang="ru-RU" sz="2800" dirty="0" err="1">
                <a:solidFill>
                  <a:schemeClr val="bg1"/>
                </a:solidFill>
              </a:rPr>
              <a:t>Излию</a:t>
            </a:r>
            <a:r>
              <a:rPr lang="ru-RU" sz="2800" dirty="0">
                <a:solidFill>
                  <a:schemeClr val="bg1"/>
                </a:solidFill>
              </a:rPr>
              <a:t> Дух Мой на племя твое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 благословение Мое на потомков твоих.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 будут расти между травою,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как ивы при потоках вод.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Один скажет: «я Господень»,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другой назовется именем Иакова;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а иной напишет рукою своею: «я Господень»,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и прозовется именем Израиля».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—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</a:rPr>
              <a:t>Исайя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44:1-5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07200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06212-5880-EE11-A2CA-F079F9ABE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ter falling from a waterfall&#10;&#10;AI-generated content may be incorrect.">
            <a:extLst>
              <a:ext uri="{FF2B5EF4-FFF2-40B4-BE49-F238E27FC236}">
                <a16:creationId xmlns:a16="http://schemas.microsoft.com/office/drawing/2014/main" id="{CEED09F8-861F-4CDC-078E-869100680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2BA593-9DB5-295D-324A-1E799E8F33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18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111370-556A-152B-65FB-6E6C7A2ED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9700"/>
            <a:ext cx="12192000" cy="5247410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sz="4000" b="0" i="0" u="none" strike="noStrike" dirty="0">
                <a:solidFill>
                  <a:schemeClr val="bg1"/>
                </a:solidFill>
                <a:effectLst/>
              </a:rPr>
              <a:t>ВЕРЬТЕ</a:t>
            </a:r>
            <a:br>
              <a:rPr lang="en-US" sz="4000" b="0" i="0" u="none" strike="noStrike" dirty="0">
                <a:solidFill>
                  <a:schemeClr val="bg1"/>
                </a:solidFill>
                <a:effectLst/>
              </a:rPr>
            </a:br>
            <a:r>
              <a:rPr lang="ru-RU" sz="4000" b="0" i="0" u="none" strike="noStrike" dirty="0">
                <a:solidFill>
                  <a:schemeClr val="bg1"/>
                </a:solidFill>
                <a:effectLst/>
              </a:rPr>
              <a:t>ДОВЕРЯЙТЕ</a:t>
            </a:r>
            <a:br>
              <a:rPr lang="en-US" sz="4000" b="0" i="0" u="none" strike="noStrike" dirty="0">
                <a:solidFill>
                  <a:schemeClr val="bg1"/>
                </a:solidFill>
                <a:effectLst/>
              </a:rPr>
            </a:br>
            <a:r>
              <a:rPr lang="ru-RU" sz="4000" b="0" i="0" u="none" strike="noStrike" dirty="0">
                <a:solidFill>
                  <a:schemeClr val="bg1"/>
                </a:solidFill>
                <a:effectLst/>
              </a:rPr>
              <a:t>ПРИЗЫВАЙТЕ</a:t>
            </a:r>
            <a:br>
              <a:rPr lang="en-US" sz="4000" b="0" i="0" u="none" strike="noStrike" dirty="0">
                <a:solidFill>
                  <a:schemeClr val="bg1"/>
                </a:solidFill>
                <a:effectLst/>
              </a:rPr>
            </a:br>
            <a:r>
              <a:rPr lang="ru-RU" sz="4000" b="0" i="0" u="none" strike="noStrike" dirty="0">
                <a:solidFill>
                  <a:schemeClr val="bg1"/>
                </a:solidFill>
                <a:effectLst/>
              </a:rPr>
              <a:t>МОЛИТЕСЬ</a:t>
            </a:r>
            <a:br>
              <a:rPr lang="en-US" sz="4000" b="0" i="0" u="none" strike="noStrike" dirty="0">
                <a:solidFill>
                  <a:schemeClr val="bg1"/>
                </a:solidFill>
                <a:effectLst/>
              </a:rPr>
            </a:br>
            <a:r>
              <a:rPr lang="ru-RU" sz="4000" b="0" i="0" u="none" strike="noStrike" dirty="0">
                <a:solidFill>
                  <a:schemeClr val="bg1"/>
                </a:solidFill>
                <a:effectLst/>
              </a:rPr>
              <a:t>ОБЕТОВАНИЯМИ СЛОВА БОЖЬЕГО.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15903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person with his fingers in his ears&#10;&#10;AI-generated content may be incorrect.">
            <a:extLst>
              <a:ext uri="{FF2B5EF4-FFF2-40B4-BE49-F238E27FC236}">
                <a16:creationId xmlns:a16="http://schemas.microsoft.com/office/drawing/2014/main" id="{FFF3241E-41F7-F58D-B0A1-2DA0B70E7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0"/>
            <a:ext cx="12192000" cy="6857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368126" y="3224303"/>
            <a:ext cx="3081130" cy="351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2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ребенок (дети) или внук (-и), </a:t>
            </a:r>
            <a:r>
              <a:rPr lang="ru-RU" sz="3200" kern="100" dirty="0">
                <a:solidFill>
                  <a:schemeClr val="bg1"/>
                </a:solidFill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оставившие</a:t>
            </a:r>
            <a:r>
              <a:rPr lang="ru-RU" sz="32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церковь, вы не одиноки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11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60606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45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ребенок (дети) или внук (-и), оставившие церковь, вы не одиноки</a:t>
            </a:r>
            <a:r>
              <a:rPr lang="en-US" sz="4800" kern="100" dirty="0">
                <a:solidFill>
                  <a:schemeClr val="bg1"/>
                </a:solidFill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Хорошее адвентистское образование не может автоматически сохранить всех детей в церкви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2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559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ребенок (дети) или внук (-и), оставившие церковь, вы не одиноки</a:t>
            </a:r>
            <a:r>
              <a:rPr lang="en-US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Хорошее адвентистское образование не может автоматически сохранить всех детей в церкви.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Хорошая адвентистская семья не может автоматически сохранить всех детей в церкви. 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5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479488" y="460095"/>
            <a:ext cx="10962860" cy="735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ребенок (дети) или внук (-и), оставившие церковь, вы не одиноки</a:t>
            </a:r>
            <a:r>
              <a:rPr lang="en-US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Хорошее адвентистское образование не может автоматически сохранить всех детей в церкви.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Хорошая адвентистская семья не может автоматически сохранить всех детей в церкви. </a:t>
            </a:r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Хороший адвентистский пастор не может автоматически сохранить всех детей в церкви</a:t>
            </a:r>
            <a:r>
              <a:rPr lang="ru-RU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3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594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ребенок (дети) или внук (-и), оставившие церковь, вы не одиноки</a:t>
            </a:r>
            <a:r>
              <a:rPr lang="en-US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 Бог потерял треть Своих ангелов и все человечество</a:t>
            </a:r>
            <a:r>
              <a:rPr lang="en-US" sz="5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23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922834" y="500570"/>
            <a:ext cx="10962860" cy="659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ребенок (дети) или внук (-и), оставившие церковь, вы не одиноки</a:t>
            </a:r>
            <a:r>
              <a:rPr lang="en-US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4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Сыновья Самуила оставили Бога, «уклонились в корысть … и превратно судили».</a:t>
            </a:r>
            <a:endParaRPr lang="en-US" sz="5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</a:t>
            </a:r>
            <a:r>
              <a:rPr lang="ru-RU" sz="3600" kern="10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Цар</a:t>
            </a:r>
            <a:r>
              <a:rPr lang="ru-RU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8:1-5)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4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071-EF80-B17D-D6F5-89216A2DB267}"/>
              </a:ext>
            </a:extLst>
          </p:cNvPr>
          <p:cNvSpPr txBox="1"/>
          <p:nvPr/>
        </p:nvSpPr>
        <p:spPr>
          <a:xfrm>
            <a:off x="576470" y="874643"/>
            <a:ext cx="10962860" cy="594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у вас есть ребенок (дети) или внук (-и), оставившие церковь, вы не одиноки</a:t>
            </a:r>
            <a:r>
              <a:rPr lang="en-US" sz="4800" kern="100" dirty="0">
                <a:effectLst/>
                <a:latin typeface="Trebuchet MS" panose="020B070302020209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4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 Уайт столкнулась с огромными трудностями в воспитании своих детей, особенно </a:t>
            </a:r>
          </a:p>
          <a:p>
            <a:pPr algn="ctr"/>
            <a:r>
              <a:rPr lang="ru-RU" sz="54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Джеймса Эдсона Уайта</a:t>
            </a:r>
            <a:r>
              <a:rPr lang="ru-RU" sz="4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sz="5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(28 </a:t>
            </a:r>
            <a:r>
              <a:rPr lang="ru-RU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июля </a:t>
            </a:r>
            <a:r>
              <a:rPr lang="en-US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1849 – 3 </a:t>
            </a:r>
            <a:r>
              <a:rPr lang="ru-RU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июня </a:t>
            </a:r>
            <a:r>
              <a:rPr lang="en-US" sz="36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1928).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0296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1141</Words>
  <Application>Microsoft Macintosh PowerPoint</Application>
  <PresentationFormat>Широкоэкранный</PresentationFormat>
  <Paragraphs>104</Paragraphs>
  <Slides>29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Trebuchet MS</vt:lpstr>
      <vt:lpstr>Office Theme</vt:lpstr>
      <vt:lpstr>СЛУЖЕНИЕ ДЕТЯМ, ОСТАВИВШИМ ЦЕРКОВЬ</vt:lpstr>
      <vt:lpstr>Лук. 15:11-32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Исайя 44:1-5</vt:lpstr>
      <vt:lpstr>«А ныне слушай, Иаков, раб Мой, И Израиль, которого Я избрал.  Так говорит Господь, создавший тебя, помогающий тебе от утробы матерней:  Не бойся, раб Мой, Иаков, И возлюбленный Израиль, которого Я избрал;  ибо Я изолью воды на жаждущее и потоки на иссохшее; </vt:lpstr>
      <vt:lpstr>«Излию Дух Мой на племя твое и благословение Мое на потомков твоих. И будут расти между травою, как ивы при потоках вод. Один скажет: «я Господень», другой назовется именем Иакова;  а иной напишет рукою своею: «я Господень», и прозовется именем Израиля».—Исайя 44:1-5</vt:lpstr>
      <vt:lpstr>ВЕРЬТЕ ДОВЕРЯЙТЕ ПРИЗЫВАЙТЕ МОЛИТЕСЬ ОБЕТОВАНИЯМИ СЛОВА БОЖЬЕГО.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Ministering to Children  Outside the Church</dc:title>
  <dc:creator>Kent, Anthony</dc:creator>
  <cp:lastModifiedBy>Eugine Zaytsev</cp:lastModifiedBy>
  <cp:revision>7</cp:revision>
  <dcterms:created xsi:type="dcterms:W3CDTF">2024-09-03T15:27:36Z</dcterms:created>
  <dcterms:modified xsi:type="dcterms:W3CDTF">2025-02-11T07:23:49Z</dcterms:modified>
</cp:coreProperties>
</file>