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Regular"/>
          <a:ea typeface="Avenir Next Regular"/>
          <a:cs typeface="Avenir Next Regular"/>
        </a:font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3" d="100"/>
          <a:sy n="23" d="100"/>
        </p:scale>
        <p:origin x="77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Сегодня молодые люди задаются вопросом: «Чем отличается христианство от других мировых религий? У всех были великие учителя; каждая из них поощряет своих приверженцев быть хорошими людьми. Почему христиане утверждают, что Иисус Христос превосходит основателей других религий?»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«Когда же воскрес Он из мертвых, то ученики Его вспомнили, что Он говорил это, и поверили Писанию и слову, которое сказал Иисус». (Ин. 2:22) Многие засвидетельствовали о воскресении Христа – как устно, так и письменно. Как минимум, пятьсот новозаветных свидетелей видели Иисуса, разговаривали с Ним, шли рядом с Ним или принимали вместе с Ним пищу после Его воскресения. Даже ангелы засвидетельствовали о том, что Христос воскрес! Давайте мысленно восстановим события, связанные с распятием Христа.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Когда три израненных тела висели на крестах на Голгофе, небо потемнело, сверкнула молния, земля содрогнулась, и завеса в Храме разорвалась сверху донизу.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«Иисус воскликнул: ‘Совершилось!’ и испустил дух». (Ин. 19:30)</a:t>
            </a:r>
          </a:p>
          <a:p>
            <a:r>
              <a:t>Позже Пилат удовлетворил просьбу Иосифа Аримафейского и Никодима похоронить тело Иисуса в пятницу до захода солнца. К тому времени любопытные зеваки уже покинули Голгофу. Драматические события этого дня подходили к концу. В Евангелии от Матфея приводятся некоторые подробности следующего дня – субботы. Вспомнив предсказание Иисуса, первосвященники и книжники обратились к Пилату с просьбой: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«Господин! Мы вспомнили, что обманщик тот, еще будучи в живых, сказал: “после трех дней воскресну”…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…Итак, прикажи охранять гроб до третьего дня, чтобы ученики Его, придя ночью, не украли Его и не сказали народу: “воскрес из мертвых”». (Мф. 27:63, 64)</a:t>
            </a:r>
          </a:p>
          <a:p>
            <a:r>
              <a:t>Пилат отправил отряд римских солдат охранять гробницу, но даже все армии мира не смогли бы удержать Его там! В воскресенье утром…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«Сделалось великое землетрясение, ибо Ангел Господень, сошедший с небес, приступив, отвалил камень от двери гроба и сидел на нем…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…Вид его был, как молния, и одежда его бела, как снег…»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1" name="Shape 3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…Устрашившись его, стерегущие пришли в трепет и стали, как мертвые...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Shape 3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…Ангел же, обратив речь к женщинам, сказал: не бойтесь, ибо знаю,  что вы ищете Иисуса распятого; Его нет здесь – Он воскрес, как сказал». (Мф. 28:2-6)</a:t>
            </a:r>
          </a:p>
          <a:p>
            <a:r>
              <a:t>Позже в тот же день Христос явился ученикам и показал им руки со следами от гвоздей, а также пронзенный копьем бок. Библия говорит: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«Ученики обрадовались, увидев Господа». (Ин. 20:20)</a:t>
            </a:r>
          </a:p>
          <a:p>
            <a:r>
              <a:t>Христос являлся разным людям в разное время и в разных местах. Павел, современник Христа, называет некоторых из них: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Из Евангелий мы знаем, что распятый Христос был похоронен в гробнице Своего тайного ученика Иосифа! На третий день женщины пошли туда, чтобы помазать тело Христа благовонными маслами, но не нашли его там. Явившийся женщинам ангел сказал: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«[Воскресший Христос] явился Кифе, потом Двенадцати…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…Потом явился более нежели пятистам братий в одно время, из которых большая часть доныне в живых, а некоторые и почили...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…Потом явился Иакову, также всем Апостолам; а после всех явился и мне, как некоему извергу». (1 Кор. 15:5-8)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Евангелист Иоанн сообщает, что Фомы не было с остальными учениками, когда им явился Христос. Он сказал, что не поверит в воскресение Христа, пока не вложит свою руку в рану у Него на боку и не коснется пальцем ран от гвоздей. Позже Иисус явился ученикам, среди которых был и Фома. Обратившись к сомневающемуся ученику, Иисус предложил ему прикоснуться пальцем к Его рукам и потрогать рану в боку. На это Фома сказал: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3" name="Shape 4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«Господь мой и Бог мой!»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5" name="Shape 4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«Иисус говорит ему: ты поверил, потому что увидел Меня; блаженны невидевшие и уверовавшие». (Ин. 20:28, 29)</a:t>
            </a:r>
          </a:p>
          <a:p>
            <a:r>
              <a:t>Многочисленные историки первого и второго веков также свидетельствуют о воскресении. Вот что написал Иосиф Флавий, иудейский историк первого века нашей эры: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3" name="Shape 4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«Около этого времени жил Иисус, человек мудрый, если Его вообще можно назвать человеком. Он совершил изумительные деяния и стал наставником тех людей, которые охотно воспринимали истину…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1" name="Shape 4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…Он привлек к себе многих иудеев и эллинов. То был Христос. По настоянию наших влиятельных лиц Пилат приговорил Его ко кресту…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9" name="Shape 4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…Но те, кто раньше любили Его, не прекращали этого и теперь. На третий день Он вновь явился им живой, как возвестили о Нем и о многих других Его чудесах боговдохновенные пророки...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7" name="Shape 4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…Поныне еще существуют так называемые христиане, именующие себя таким образом по Его имени». (Иудейские древности, Книга XVIII, 3.3) Задумайтесь на мгновение: Иосиф Флавий был иудеем, старавшимся угодить римлянам. Едва ли им понравилась бы эта история! И уж точно он не написал бы об этом событии, если бы сомневался в его достоверности! Единственной причиной написанного мог быть только неоспоримый факт воскресения Христа.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«Что вы ищете живого между мертвыми? Его нет здесь: Он воскрес». (Лк. 24:5, 6)</a:t>
            </a:r>
          </a:p>
          <a:p>
            <a:endParaRPr/>
          </a:p>
          <a:p>
            <a:r>
              <a:t>В мире нет ни одного места, где хранилась бы хотя бы одна частица тела Христа. Приваленный к входу огромный камень и римская печать не смогли удержать Его в гробнице.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5" name="Shape 4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И что могло побудить разбежавшихся и попрятавшихся учеников выйти из своих укрытий и дерзновенно провозглашать весть о распятом, воскресшем и грядущем Господе? Только воскресший Христос!</a:t>
            </a:r>
          </a:p>
          <a:p>
            <a:r>
              <a:t>Почему тысячи христиан мужественно встретили смерть, но не отреклись от Христа? Ответ кроется в надписи, найденной в римских катакомбах: «До скорой встречи!» Эти слова исполнены надежды, потому что первые христиане верили обещанию воскресшего Господа: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Shape 4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«Я живу, и вы будете жить». (Ин. 14:19)</a:t>
            </a:r>
          </a:p>
          <a:p>
            <a:r>
              <a:t>Воскресение Христа и будущее воскрешение Его последователей стали основным содержанием раннехристианской проповеди. В день Пятидесятницы ученики Христа тронули сердца многих иудеев, смело проповедуя воскресшего Христа. Петр сказал: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9" name="Shape 5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«Мужи Израильские! выслушайте слова сии: Иисуса Назорея, Мужа, засвидетельствованного вам от Бога силами и чудесами и знамениями,  которые Бог сотворил через Него среди вас, как и сами знаете…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1" name="Shape 5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…Сего, по определенному совету и предведению Божию преданного, вы взяли и, пригвоздив руками беззаконных, убили…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3" name="Shape 5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…Но Бог воскресил Его, расторгнув узы смерти, потому что ей невозможно было удержать Его... Сего Иисуса Бог воскресил, чему все мы свидетели». (Деян. 2:22-24, 32)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5" name="Shape 5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Потрясенные вдохновенными словами Петра иудеи спросили:</a:t>
            </a:r>
          </a:p>
          <a:p>
            <a:r>
              <a:t> «Что нам делать, мужи братия?» (Деян. 2:37)</a:t>
            </a:r>
          </a:p>
          <a:p>
            <a:r>
              <a:t>Петр ответил: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7" name="Shape 5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«Покайтесь, и да крестится каждый из вас во имя Иисуса Христа для прощения грехов». (Деян. 2:38)</a:t>
            </a:r>
          </a:p>
          <a:p>
            <a:r>
              <a:t>И огромное число людей поверило в воскресение Христа, Его победу над грехом и смертью: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«Итак охотно принявшие слово его крестились, и присоединилось в тот день душ около трех тысяч». (Деян. 2:41)</a:t>
            </a:r>
          </a:p>
          <a:p>
            <a:r>
              <a:t>Апостол Павел раскрыл подлинный смысл крещения, сравнив его со смертью, погребением и воскресением Христа.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1" name="Shape 5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«Неужели не знаете, что все мы, крестившиеся во Христа Иисуса, в смерть Его крестились?..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3" name="Shape 5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…Итак мы погреблись с Ним крещением в смерть, дабы, как Христос воскрес из мертвых славою Отца, так и нам ходить в обновленной жизни». (Рим. 6:3, 4) Для первых христиан крещение было публичным заявлением о своей вере в смерть, погребение и воскресение Христа. Совершая этот обряд, они также духовно обновлялись. Вот почему Павел сказал: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Разница между христианством и другими религиями заключается в пустой могиле! Только христиане заявляют о воскресении своего Учителя. Религия, в которой нет пустой гробницы и грядущего Царя, не отвечает потребности человека в вечной жизни. Об этом хорошо сказал апостол Павел: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5" name="Shape 6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«Ветхий наш человек распят с Ним, чтобы упразднено было тело греховное, дабы нам не быть уже рабами греху». (Рим. 6:6) Вы когда-нибудь хотели похоронить свое прошлое и начать жизнь с чистого листа? В этом и состоит смысл крещения. Бог дает нам такую возможность.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5" name="Shape 6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Когда человек раскаивается и исповедует свои грехи, его погружают в воду. Это действие символизирует конец старой греховной жизни. Затем он восстает из водной могилы для новой жизни во Христе.</a:t>
            </a:r>
          </a:p>
          <a:p>
            <a:r>
              <a:t>В христианстве практика крещения берет свое начало от Иоанна Крестителя, аскетичного пророка, который жил в Иудейской пустыне и проповедовал покаяние.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7" name="Shape 6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«Тогда Иерусалим и вся Иудея и вся окрестность Иорданская выходили к нему и крестились от него в Иордане, исповедуя грехи свои». (Мф. 3:5, 6)</a:t>
            </a:r>
          </a:p>
          <a:p>
            <a:r>
              <a:t>Закрыв дверь своей плотницкой мастерской и попрощавшись с матерью, Иисус тоже направился к Иордану. Иоанн узнал Иисуса и сказал: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9" name="Shape 6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«Вот Агнец Божий, Который берет на Себя грех мира». (Ин. 1:29)</a:t>
            </a:r>
          </a:p>
          <a:p>
            <a:r>
              <a:t>Когда Иисус пожелал креститься, Иоанн начал Его отговаривать.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1" name="Shape 6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«Мне надобно креститься от Тебя».   , – возразил он.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3" name="Shape 6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Но Иисус настоял: «Оставь теперь, ибо так надлежит нам исполнить всякую правду». (Мф. 3:14, 15)</a:t>
            </a:r>
          </a:p>
          <a:p>
            <a:r>
              <a:t>Иоанн знал, что Иисусу не в чем было каяться. Однако Иисус хотел Своим действием дать людям наглядный пример. В конечном итоге Иоанн крестил Иисуса в Иордане. Вот как евангелист Матфей описывает это событие: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5" name="Shape 6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«И, крестившись, Иисус тотчас вышел из воды, – и се, отверзлись Ему небеса, и увидел Иоанн Духа Божия, Который сходил, как голубь, и ниспускался на Него...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7" name="Shape 6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…И се, глас с небес глаголющий: Сей есть Сын Мой возлюбленный, в Котором Мое благоволение». (Мф. 3:16, 17)</a:t>
            </a:r>
          </a:p>
          <a:p>
            <a:r>
              <a:t>В виде голубя Бог показал Иисусу Свою любовь и поддержку, а также публично представил Его как Своего Сына и Мессию. Крещение Христа стало началом Его общественного служения. Петр сказал об этом так: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9" name="Shape 6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«Бог Духом Святым и силою помазал Иисуса из Назарета, и Он ходил, благотворя и исцеляя всех, обладаемых диаволом, потому что Бог был с Ним». (Деян. 10:38)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Из Евангелия от Иоанна мы узнаем, что Сам Христос не крестил, но это делали Его ученики.</a:t>
            </a:r>
          </a:p>
          <a:p>
            <a:r>
              <a:t>Обратите внимание на последнее повеление Христа ученикам непосредственно перед Его вознесением: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«А если Христос не воскрес, то и проповедь наша тщетна… А если Христос не воскрес, то вера ваша тщетна: вы еще во грехах ваших. Поэтому и умершие во Христе погибли». (1 Кор. 15:14, 17, 18)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9" name="Shape 7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«Итак идите, научите все народы, крестя их во имя Отца и Сына и Святого Духа, уча их соблюдать все, что Я повелел вам; и се, Я с вами во все дни до скончания века». (Мф. 28:19, 20)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9" name="Shape 7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Возможно, вам интересно, как последователи Иисуса крестили людей после вознесения Христа на небо. Они руководствовались показанным Иисусом образцом, поскольку были послушными учениками.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1" name="Shape 7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Один из самых ревностных последователей Христа, Павел, говорит, что есть только «Один Господь, одна вера, одно крещение». (Еф. 4:5)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1" name="Shape 7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 8-й главе книги Деяния Апостолов подробно описывается крещение эфиопского вельможи Филиппом.</a:t>
            </a:r>
          </a:p>
          <a:p>
            <a:r>
              <a:t>Идя по пыльной дороге из Иерусалима в Газу, Филипп встретил казначея эфиопской царицы, который ехал в колеснице. Филипп приблизился к колеснице и услышал, что вельможа читает пророка Исайю. Сановник пригласил Филиппа поехать с ним и истолковать 53-ю главу книги пророка Исайи, где описывается распятие Мессии.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3" name="Shape 7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«Филипп отверз уста свои и, начав от сего Писания, благовествовал ему об Иисусе». (Деян. 8:35)</a:t>
            </a:r>
          </a:p>
          <a:p>
            <a:r>
              <a:t>Судя по всему, Филипп не только рассказал вельможе об Иисусе, но и объяснил значение крещения. Когда они подъехали к воде, Ефиоплянин сказал: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5" name="Shape 7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«Вот вода; что препятствует мне креститься?»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7" name="Shape 7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«Если веруешь от всего сердца, можно». – ответил Филипп.</a:t>
            </a:r>
          </a:p>
          <a:p>
            <a:r>
              <a:t>Обратите внимание на то, что сделал этот вельможа: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9" name="Shape 7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«И приказал остановить колесницу, и сошли оба в воду, Филипп и евнух; и крестил его». (Деян. 8:38)</a:t>
            </a:r>
          </a:p>
          <a:p>
            <a:r>
              <a:t>Филипп погрузил Ефиоплянина в воду точно так же, как Иоанн погрузил в воду Христа.</a:t>
            </a:r>
          </a:p>
          <a:p>
            <a:r>
              <a:t>Своим крещением сановник показал, что принимает верой воскресшего Христа. Что же произошло дальше?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hape 8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1" name="Shape 8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«Когда же они вышли из воды, Дух Святой сошел на евнуха, а Филиппа восхитил Ангел Господень, и евнух уже не видел его, и продолжал путь, радуясь». (Деян. 8:39)</a:t>
            </a:r>
          </a:p>
          <a:p>
            <a:r>
              <a:t>Вот что происходит, когда мы хороним нашу старую греховную жизнь и рождаемся для новой жизни во Христе!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9" name="Shape 8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Как мы видим, крещение в раннехристианской церкви осуществлялось полным погружением в воду. В Новом Завете мы не находим ни одного свидетельства, что этот обряд происходил как-то иначе. Историки ранней церкви и археологи свидетельствуют о том, что крещение полным погружением в воду совершалось вплоть до XII-XIII веков. Кардинал Джеймс Гиббонс писал: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Когда иудейские религиозные лидеры потребовали, чтобы Христос предоставил им доказательства Своей Божественности, Он заявил, что таким доказательством будет Его воскресение.</a:t>
            </a:r>
          </a:p>
          <a:p>
            <a:r>
              <a:t>Используя образный язык, Иисус предсказал Свою смерть и воскресение: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7" name="Shape 8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«В течение нескольких столетий после принятия христианства крещение, как правило, совершалось путем погружения в воду. Но с XII века в Римско-католической церкви стала преобладать практика крещения обливанием, поскольку этот способ создает меньше неудобств, чем крещение погружением…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5" name="Shape 8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…Церковь по своему усмотрению выбирает наиболее удобный способ... в зависимости от обстоятельств времени и места». (Вера наших отцов, с. 277).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6" name="Shape 8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Многие туристы сегодня посещают руины храма Святого Иоанна, найденные при раскопках древнего города Эфес в Турции. Этот храм был посвящен евангелисту и апостолу Иоанну. Третий Вселенский собор проходил в этом здании в 431 году н. э.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5" name="Shape 8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Особый интерес представляет большой баптистерий круглой формы со ступенями для полного погружения, указывающий, что такой способ крещения практиковался здесь в V веке н.э.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hape 8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6" name="Shape 8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Все видели изображения Пизанской башни – древней колокольни Пизанского собора в Италии.</a:t>
            </a:r>
          </a:p>
          <a:p>
            <a:r>
              <a:t>Рядом с собором и падающей башней находится здание баптистерия круглой формы, в котором можно увидеть бассейн шириной 6 метров и глубиной больше метра. Он был построен в XIV веке. Спустя тринадцать столетий после вознесения Христа практиковалось крещение полным погружением в воду. Десятки европейских соборов оснащены подобными купелями для крещения. Шестьдесят шесть из них находятся в Италии и были построены в интервале между IV и XIV веками.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8" name="Shape 8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Возможно, вы задаетесь вопросом, насколько важно крещение? Иисус ответил на этот вопрос в разговоре с Никодимом: «Истинно, истинно говорю тебе, если кто не родится от воды и Духа, не может войти в Царствие Божие». (Ин. 3:5) Гордый фарисей Никодим был уверен, что ему, правоверному иудею, открыт доступ в Царство Божье. Однако Иисус совершенно ясно дал понять, что для этого необходимо полное преображение жизни силой Святого Духа, а также водное крещение. Иисус сказал: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0" name="Shape 8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«Кто будет веровать и креститься, спасен будет». (Мк. 16:16)</a:t>
            </a:r>
          </a:p>
          <a:p>
            <a:r>
              <a:t>«Как можно подготовиться к крещению?» – спросите вы. Иисус повелел ученикам: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2" name="Shape 9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«Итак идите, научите все народы, крестя их во имя Отца и Сына и Святого Духа, уча их соблюдать все, что Я повелел вам». (Мф. 28:19, 20) Как вы видите, крещению предшествует обучение. Другими словами, готовящийся к обряду крещения человек должен понимать учение Иисуса и иметь желание следовать ему.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Shape 9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4" name="Shape 9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Второе условие крещения – полная вера человека в Христа. Когда Ефиоплянин спросил Филиппа, может ли он принять крещение, Филипп ответил:</a:t>
            </a:r>
          </a:p>
          <a:p>
            <a:r>
              <a:t>«Если веруешь от всего сердца, можно». (Деян. 8:37)</a:t>
            </a:r>
          </a:p>
          <a:p>
            <a:r>
              <a:t>Важно верить от всего сердца, что Христос – ваш Спаситель. Третье условие крещения – покаяние.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6" name="Shape 9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«Итак покайтесь и обратитесь, чтобы загладились грехи ваши». (Деян. 3:19)</a:t>
            </a:r>
          </a:p>
          <a:p>
            <a:r>
              <a:t>Покаяние предполагает не только глубокое сожаление о совершенных грехах, но и твердое решение оставить их. Такое под силу только человеку, который пропустил через сердце жертву Христа на Голгофе, и оно смягчилось под влиянием Святого Духа.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«Разрушьте храм сей, и Я в три дня воздвигну его». (Ин. 2:19)</a:t>
            </a:r>
          </a:p>
          <a:p>
            <a:r>
              <a:t>Думая, что Иисус говорит об иерусалимском Храме, иудеи стали смеяться над Ним: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8" name="Shape 9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«Итак, что ты медлишь? Встань, крестись и омой грехи твои». (Деян. 22:16)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7" name="Shape 9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Призыв и молитва.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«Сей храм строился сорок шесть лет, и Ты в три дня воздвигнешь его?» (Ин. 2:20)</a:t>
            </a:r>
          </a:p>
          <a:p>
            <a:r>
              <a:t>Они упустили из виду главное! Иисус говорил не о камнях и глине.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«Он говорил о храме тела Своего». (Ин. 2:21)</a:t>
            </a:r>
          </a:p>
          <a:p>
            <a:r>
              <a:t>Именно чудо воскресения подтвердило Его право называться Мессией, пришедшим с небес. После воскресения Христа ученики вспомнили Его разговор с религиозными вождями: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31900" y="6032500"/>
            <a:ext cx="21907500" cy="3124200"/>
          </a:xfrm>
          <a:prstGeom prst="rect">
            <a:avLst/>
          </a:prstGeom>
        </p:spPr>
        <p:txBody>
          <a:bodyPr/>
          <a:lstStyle>
            <a:lvl1pPr algn="ctr">
              <a:defRPr sz="11000" b="1" spc="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31900" y="4775200"/>
            <a:ext cx="219075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Освещённая палатка на заснеженной вершине горы в сумерках"/>
          <p:cNvSpPr>
            <a:spLocks noGrp="1"/>
          </p:cNvSpPr>
          <p:nvPr>
            <p:ph type="pic" sz="half" idx="21"/>
          </p:nvPr>
        </p:nvSpPr>
        <p:spPr>
          <a:xfrm>
            <a:off x="11907501" y="5275274"/>
            <a:ext cx="12700001" cy="8781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Замёрзшее озеро на фоне заснеженных гор "/>
          <p:cNvSpPr>
            <a:spLocks noGrp="1"/>
          </p:cNvSpPr>
          <p:nvPr>
            <p:ph type="pic" idx="22"/>
          </p:nvPr>
        </p:nvSpPr>
        <p:spPr>
          <a:xfrm>
            <a:off x="12192000" y="-2387600"/>
            <a:ext cx="12192000" cy="1220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Силуэт туриста, стоящего на скале на фоне воды и смотрящего на закат"/>
          <p:cNvSpPr>
            <a:spLocks noGrp="1"/>
          </p:cNvSpPr>
          <p:nvPr>
            <p:ph type="pic" idx="23"/>
          </p:nvPr>
        </p:nvSpPr>
        <p:spPr>
          <a:xfrm>
            <a:off x="-254000" y="-4025900"/>
            <a:ext cx="33642300" cy="18925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— Иван Арсентьев"/>
          <p:cNvSpPr txBox="1">
            <a:spLocks noGrp="1"/>
          </p:cNvSpPr>
          <p:nvPr>
            <p:ph type="body" sz="quarter" idx="21"/>
          </p:nvPr>
        </p:nvSpPr>
        <p:spPr>
          <a:xfrm>
            <a:off x="2374900" y="8991600"/>
            <a:ext cx="196215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— Иван Арсентьев</a:t>
            </a:r>
          </a:p>
        </p:txBody>
      </p:sp>
      <p:sp>
        <p:nvSpPr>
          <p:cNvPr id="104" name="«Место ввода цитаты»."/>
          <p:cNvSpPr txBox="1">
            <a:spLocks noGrp="1"/>
          </p:cNvSpPr>
          <p:nvPr>
            <p:ph type="body" sz="quarter" idx="22"/>
          </p:nvPr>
        </p:nvSpPr>
        <p:spPr>
          <a:xfrm>
            <a:off x="2374900" y="5999360"/>
            <a:ext cx="19621500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«Место ввода цитаты».</a:t>
            </a:r>
          </a:p>
        </p:txBody>
      </p:sp>
      <p:sp>
        <p:nvSpPr>
          <p:cNvPr id="1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— Иван Арсентьев"/>
          <p:cNvSpPr txBox="1">
            <a:spLocks noGrp="1"/>
          </p:cNvSpPr>
          <p:nvPr>
            <p:ph type="body" sz="quarter" idx="21"/>
          </p:nvPr>
        </p:nvSpPr>
        <p:spPr>
          <a:xfrm>
            <a:off x="2374900" y="4165600"/>
            <a:ext cx="19621500" cy="660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— Иван Арсентьев</a:t>
            </a:r>
          </a:p>
        </p:txBody>
      </p:sp>
      <p:sp>
        <p:nvSpPr>
          <p:cNvPr id="113" name="«Место ввода цитаты»."/>
          <p:cNvSpPr txBox="1">
            <a:spLocks noGrp="1"/>
          </p:cNvSpPr>
          <p:nvPr>
            <p:ph type="body" sz="quarter" idx="22"/>
          </p:nvPr>
        </p:nvSpPr>
        <p:spPr>
          <a:xfrm>
            <a:off x="2374900" y="1917700"/>
            <a:ext cx="19621500" cy="965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«Место ввода цитаты».</a:t>
            </a:r>
          </a:p>
        </p:txBody>
      </p:sp>
      <p:sp>
        <p:nvSpPr>
          <p:cNvPr id="114" name="Камни в тихом озере на фоне гор в сумерках"/>
          <p:cNvSpPr>
            <a:spLocks noGrp="1"/>
          </p:cNvSpPr>
          <p:nvPr>
            <p:ph type="pic" idx="23"/>
          </p:nvPr>
        </p:nvSpPr>
        <p:spPr>
          <a:xfrm>
            <a:off x="-76200" y="3950692"/>
            <a:ext cx="24536400" cy="13363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Освещённая палатка на заснеженной вершине горы в сумерках"/>
          <p:cNvSpPr>
            <a:spLocks noGrp="1"/>
          </p:cNvSpPr>
          <p:nvPr>
            <p:ph type="pic" idx="21"/>
          </p:nvPr>
        </p:nvSpPr>
        <p:spPr>
          <a:xfrm>
            <a:off x="0" y="-1587500"/>
            <a:ext cx="24383997" cy="16859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31900" y="6032500"/>
            <a:ext cx="21907500" cy="3124200"/>
          </a:xfrm>
          <a:prstGeom prst="rect">
            <a:avLst/>
          </a:prstGeom>
        </p:spPr>
        <p:txBody>
          <a:bodyPr/>
          <a:lstStyle>
            <a:lvl1pPr algn="ctr">
              <a:defRPr sz="20000" b="1" spc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31900" y="4775200"/>
            <a:ext cx="219075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свещённая палатка на заснеженной вершине горы в сумерках"/>
          <p:cNvSpPr>
            <a:spLocks noGrp="1"/>
          </p:cNvSpPr>
          <p:nvPr>
            <p:ph type="pic" idx="21"/>
          </p:nvPr>
        </p:nvSpPr>
        <p:spPr>
          <a:xfrm>
            <a:off x="0" y="-1587500"/>
            <a:ext cx="24383997" cy="16859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500" cy="2057400"/>
          </a:xfrm>
          <a:prstGeom prst="rect">
            <a:avLst/>
          </a:prstGeom>
        </p:spPr>
        <p:txBody>
          <a:bodyPr/>
          <a:lstStyle>
            <a:lvl1pPr algn="ctr">
              <a:defRPr sz="11000" b="1" spc="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31900" y="698500"/>
            <a:ext cx="219075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3200" cap="all" spc="512"/>
            </a:lvl1pPr>
            <a:lvl2pPr marL="0" indent="0">
              <a:spcBef>
                <a:spcPts val="0"/>
              </a:spcBef>
              <a:buClrTx/>
              <a:buSzTx/>
              <a:buNone/>
              <a:defRPr sz="3200" cap="all" spc="512"/>
            </a:lvl2pPr>
            <a:lvl3pPr marL="0" indent="0">
              <a:spcBef>
                <a:spcPts val="0"/>
              </a:spcBef>
              <a:buClrTx/>
              <a:buSzTx/>
              <a:buNone/>
              <a:defRPr sz="3200" cap="all" spc="512"/>
            </a:lvl3pPr>
            <a:lvl4pPr marL="0" indent="0">
              <a:spcBef>
                <a:spcPts val="0"/>
              </a:spcBef>
              <a:buClrTx/>
              <a:buSzTx/>
              <a:buNone/>
              <a:defRPr sz="3200" cap="all" spc="512"/>
            </a:lvl4pPr>
            <a:lvl5pPr marL="0" indent="0">
              <a:spcBef>
                <a:spcPts val="0"/>
              </a:spcBef>
              <a:buClrTx/>
              <a:buSzTx/>
              <a:buNone/>
              <a:defRPr sz="3200" cap="all" spc="512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-&#10;тальн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Камни в тихом озере на фоне гор в сумерках"/>
          <p:cNvSpPr>
            <a:spLocks noGrp="1"/>
          </p:cNvSpPr>
          <p:nvPr>
            <p:ph type="pic" idx="21"/>
          </p:nvPr>
        </p:nvSpPr>
        <p:spPr>
          <a:xfrm>
            <a:off x="0" y="2680692"/>
            <a:ext cx="24434800" cy="133078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500" cy="2057400"/>
          </a:xfrm>
          <a:prstGeom prst="rect">
            <a:avLst/>
          </a:prstGeom>
        </p:spPr>
        <p:txBody>
          <a:bodyPr/>
          <a:lstStyle>
            <a:lvl1pPr algn="ctr">
              <a:defRPr sz="11000" b="1" spc="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31900" y="698500"/>
            <a:ext cx="219075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3200" cap="all" spc="512"/>
            </a:lvl1pPr>
            <a:lvl2pPr marL="0" indent="0">
              <a:spcBef>
                <a:spcPts val="0"/>
              </a:spcBef>
              <a:buClrTx/>
              <a:buSzTx/>
              <a:buNone/>
              <a:defRPr sz="3200" cap="all" spc="512"/>
            </a:lvl2pPr>
            <a:lvl3pPr marL="0" indent="0">
              <a:spcBef>
                <a:spcPts val="0"/>
              </a:spcBef>
              <a:buClrTx/>
              <a:buSzTx/>
              <a:buNone/>
              <a:defRPr sz="3200" cap="all" spc="512"/>
            </a:lvl3pPr>
            <a:lvl4pPr marL="0" indent="0">
              <a:spcBef>
                <a:spcPts val="0"/>
              </a:spcBef>
              <a:buClrTx/>
              <a:buSzTx/>
              <a:buNone/>
              <a:defRPr sz="3200" cap="all" spc="512"/>
            </a:lvl4pPr>
            <a:lvl5pPr marL="0" indent="0">
              <a:spcBef>
                <a:spcPts val="0"/>
              </a:spcBef>
              <a:buClrTx/>
              <a:buSzTx/>
              <a:buNone/>
              <a:defRPr sz="3200" cap="all" spc="512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31900" y="5295900"/>
            <a:ext cx="21907500" cy="3124200"/>
          </a:xfrm>
          <a:prstGeom prst="rect">
            <a:avLst/>
          </a:prstGeom>
        </p:spPr>
        <p:txBody>
          <a:bodyPr anchor="ctr"/>
          <a:lstStyle>
            <a:lvl1pPr algn="ctr">
              <a:defRPr sz="11000" b="1" spc="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Замёрзшее озеро на фоне заснеженных гор "/>
          <p:cNvSpPr>
            <a:spLocks noGrp="1"/>
          </p:cNvSpPr>
          <p:nvPr>
            <p:ph type="pic" idx="21"/>
          </p:nvPr>
        </p:nvSpPr>
        <p:spPr>
          <a:xfrm>
            <a:off x="11299229" y="-38100"/>
            <a:ext cx="13756503" cy="137734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28700" y="6057900"/>
            <a:ext cx="10147300" cy="4191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028700" y="4813300"/>
            <a:ext cx="101473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Замёрзшее озеро на фоне заснеженных гор "/>
          <p:cNvSpPr>
            <a:spLocks noGrp="1"/>
          </p:cNvSpPr>
          <p:nvPr>
            <p:ph type="pic" idx="21"/>
          </p:nvPr>
        </p:nvSpPr>
        <p:spPr>
          <a:xfrm>
            <a:off x="11303000" y="-38100"/>
            <a:ext cx="13756502" cy="137734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44600" y="863600"/>
            <a:ext cx="9525000" cy="26035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244600" y="3962400"/>
            <a:ext cx="9525000" cy="8521700"/>
          </a:xfrm>
          <a:prstGeom prst="rect">
            <a:avLst/>
          </a:prstGeom>
        </p:spPr>
        <p:txBody>
          <a:bodyPr/>
          <a:lstStyle>
            <a:lvl1pPr marL="546100" indent="-546100">
              <a:spcBef>
                <a:spcPts val="4500"/>
              </a:spcBef>
              <a:defRPr sz="4200"/>
            </a:lvl1pPr>
            <a:lvl2pPr marL="1092200" indent="-546100">
              <a:spcBef>
                <a:spcPts val="4500"/>
              </a:spcBef>
              <a:defRPr sz="4200"/>
            </a:lvl2pPr>
            <a:lvl3pPr marL="1638300" indent="-546100">
              <a:spcBef>
                <a:spcPts val="4500"/>
              </a:spcBef>
              <a:defRPr sz="4200"/>
            </a:lvl3pPr>
            <a:lvl4pPr marL="2184400" indent="-546100">
              <a:spcBef>
                <a:spcPts val="4500"/>
              </a:spcBef>
              <a:defRPr sz="4200"/>
            </a:lvl4pPr>
            <a:lvl5pPr marL="2730500" indent="-546100">
              <a:spcBef>
                <a:spcPts val="4500"/>
              </a:spcBef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31900" y="2133600"/>
            <a:ext cx="21907500" cy="94488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31900" y="863600"/>
            <a:ext cx="21907500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31900" y="2844800"/>
            <a:ext cx="21907500" cy="944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2502" y="13049250"/>
            <a:ext cx="467869" cy="520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/>
          <a:stretch/>
        </p:blipFill>
        <p:spPr>
          <a:xfrm>
            <a:off x="0" y="-86264"/>
            <a:ext cx="24384000" cy="13802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all" spc="512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all" spc="512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2878</Words>
  <Application>Microsoft Office PowerPoint</Application>
  <PresentationFormat>Произвольный</PresentationFormat>
  <Paragraphs>105</Paragraphs>
  <Slides>72</Slides>
  <Notes>71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6" baseType="lpstr">
      <vt:lpstr>Avenir Next Regular</vt:lpstr>
      <vt:lpstr>Helvetica</vt:lpstr>
      <vt:lpstr>Helvetica Neue</vt:lpstr>
      <vt:lpstr>New_Template1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Катюшка</cp:lastModifiedBy>
  <cp:revision>4</cp:revision>
  <dcterms:modified xsi:type="dcterms:W3CDTF">2024-01-17T11:44:26Z</dcterms:modified>
</cp:coreProperties>
</file>