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1" r:id="rId1"/>
    <p:sldMasterId id="2147487730" r:id="rId2"/>
    <p:sldMasterId id="2147488194" r:id="rId3"/>
  </p:sldMasterIdLst>
  <p:notesMasterIdLst>
    <p:notesMasterId r:id="rId49"/>
  </p:notesMasterIdLst>
  <p:sldIdLst>
    <p:sldId id="830" r:id="rId4"/>
    <p:sldId id="1565" r:id="rId5"/>
    <p:sldId id="1334" r:id="rId6"/>
    <p:sldId id="1510" r:id="rId7"/>
    <p:sldId id="1566" r:id="rId8"/>
    <p:sldId id="1508" r:id="rId9"/>
    <p:sldId id="1564" r:id="rId10"/>
    <p:sldId id="296" r:id="rId11"/>
    <p:sldId id="953" r:id="rId12"/>
    <p:sldId id="1497" r:id="rId13"/>
    <p:sldId id="933" r:id="rId14"/>
    <p:sldId id="987" r:id="rId15"/>
    <p:sldId id="1499" r:id="rId16"/>
    <p:sldId id="997" r:id="rId17"/>
    <p:sldId id="1500" r:id="rId18"/>
    <p:sldId id="1509" r:id="rId19"/>
    <p:sldId id="1589" r:id="rId20"/>
    <p:sldId id="1501" r:id="rId21"/>
    <p:sldId id="1493" r:id="rId22"/>
    <p:sldId id="491" r:id="rId23"/>
    <p:sldId id="497" r:id="rId24"/>
    <p:sldId id="1567" r:id="rId25"/>
    <p:sldId id="1568" r:id="rId26"/>
    <p:sldId id="1569" r:id="rId27"/>
    <p:sldId id="1590" r:id="rId28"/>
    <p:sldId id="1588" r:id="rId29"/>
    <p:sldId id="1504" r:id="rId30"/>
    <p:sldId id="1492" r:id="rId31"/>
    <p:sldId id="1489" r:id="rId32"/>
    <p:sldId id="1502" r:id="rId33"/>
    <p:sldId id="1487" r:id="rId34"/>
    <p:sldId id="1488" r:id="rId35"/>
    <p:sldId id="1491" r:id="rId36"/>
    <p:sldId id="1503" r:id="rId37"/>
    <p:sldId id="1563" r:id="rId38"/>
    <p:sldId id="1562" r:id="rId39"/>
    <p:sldId id="664" r:id="rId40"/>
    <p:sldId id="1561" r:id="rId41"/>
    <p:sldId id="1506" r:id="rId42"/>
    <p:sldId id="1507" r:id="rId43"/>
    <p:sldId id="1560" r:id="rId44"/>
    <p:sldId id="1559" r:id="rId45"/>
    <p:sldId id="1591" r:id="rId46"/>
    <p:sldId id="1123" r:id="rId47"/>
    <p:sldId id="1593" r:id="rId4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23" autoAdjust="0"/>
    <p:restoredTop sz="72057"/>
  </p:normalViewPr>
  <p:slideViewPr>
    <p:cSldViewPr>
      <p:cViewPr varScale="1">
        <p:scale>
          <a:sx n="82" d="100"/>
          <a:sy n="82" d="100"/>
        </p:scale>
        <p:origin x="480" y="1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DBC60-17D5-4148-A978-1C316917CD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0DCFAC-1987-4A43-8A3A-9074A2BB3798}">
      <dgm:prSet custT="1"/>
      <dgm:spPr/>
      <dgm:t>
        <a:bodyPr/>
        <a:lstStyle/>
        <a:p>
          <a:r>
            <a:rPr lang="en-US" sz="2400" dirty="0"/>
            <a:t>►</a:t>
          </a:r>
          <a:r>
            <a:rPr lang="ru-RU" sz="2400" dirty="0"/>
            <a:t>Нет </a:t>
          </a:r>
          <a:r>
            <a:rPr lang="ru-RU" sz="2400" dirty="0" err="1"/>
            <a:t>сви</a:t>
          </a:r>
          <a:r>
            <a:rPr lang="en-US" sz="2400" dirty="0" err="1"/>
            <a:t>д</a:t>
          </a:r>
          <a:r>
            <a:rPr lang="ru-RU" sz="2400" dirty="0" err="1"/>
            <a:t>етельств</a:t>
          </a:r>
          <a:r>
            <a:rPr lang="ru-RU" sz="2400" dirty="0"/>
            <a:t> обширного заселения внутренних районов</a:t>
          </a:r>
          <a:endParaRPr lang="en-US" sz="2400" dirty="0"/>
        </a:p>
      </dgm:t>
    </dgm:pt>
    <dgm:pt modelId="{70E7AF2C-AA40-445A-A21C-F5989251735C}" type="parTrans" cxnId="{7AA56C45-1960-4E19-871C-4707FB047175}">
      <dgm:prSet/>
      <dgm:spPr/>
      <dgm:t>
        <a:bodyPr/>
        <a:lstStyle/>
        <a:p>
          <a:endParaRPr lang="en-US"/>
        </a:p>
      </dgm:t>
    </dgm:pt>
    <dgm:pt modelId="{C963311B-7308-4AE8-9A75-8AA5DF8C423C}" type="sibTrans" cxnId="{7AA56C45-1960-4E19-871C-4707FB047175}">
      <dgm:prSet/>
      <dgm:spPr/>
      <dgm:t>
        <a:bodyPr/>
        <a:lstStyle/>
        <a:p>
          <a:endParaRPr lang="en-US"/>
        </a:p>
      </dgm:t>
    </dgm:pt>
    <dgm:pt modelId="{85597AE1-099D-4DCE-A8E7-8D6897941AA6}">
      <dgm:prSet custT="1"/>
      <dgm:spPr/>
      <dgm:t>
        <a:bodyPr/>
        <a:lstStyle/>
        <a:p>
          <a:r>
            <a:rPr lang="en-US" sz="2400" dirty="0"/>
            <a:t>►</a:t>
          </a:r>
          <a:r>
            <a:rPr lang="ru-RU" sz="2400" dirty="0"/>
            <a:t>Нет свидетельств крупных строений</a:t>
          </a:r>
          <a:r>
            <a:rPr lang="en-US" sz="2400" dirty="0"/>
            <a:t>/</a:t>
          </a:r>
          <a:r>
            <a:rPr lang="ru-RU" sz="2400" dirty="0"/>
            <a:t>фортификаций</a:t>
          </a:r>
          <a:endParaRPr lang="en-US" sz="2400" dirty="0"/>
        </a:p>
      </dgm:t>
    </dgm:pt>
    <dgm:pt modelId="{A78862D4-A2CA-41C0-AE08-F447D7D7FE48}" type="parTrans" cxnId="{5C304622-BD76-4215-968E-93E963D73AE4}">
      <dgm:prSet/>
      <dgm:spPr/>
      <dgm:t>
        <a:bodyPr/>
        <a:lstStyle/>
        <a:p>
          <a:endParaRPr lang="en-US"/>
        </a:p>
      </dgm:t>
    </dgm:pt>
    <dgm:pt modelId="{24CFC0D9-13E8-4719-B469-8385339003B2}" type="sibTrans" cxnId="{5C304622-BD76-4215-968E-93E963D73AE4}">
      <dgm:prSet/>
      <dgm:spPr/>
      <dgm:t>
        <a:bodyPr/>
        <a:lstStyle/>
        <a:p>
          <a:endParaRPr lang="en-US"/>
        </a:p>
      </dgm:t>
    </dgm:pt>
    <dgm:pt modelId="{2638134F-E7BC-47A5-841B-659CF05AAE0C}">
      <dgm:prSet custT="1"/>
      <dgm:spPr/>
      <dgm:t>
        <a:bodyPr/>
        <a:lstStyle/>
        <a:p>
          <a:r>
            <a:rPr lang="en-US" sz="2400" dirty="0"/>
            <a:t>►</a:t>
          </a:r>
          <a:r>
            <a:rPr lang="ru-RU" sz="2400" dirty="0"/>
            <a:t>Нет свидетельств, что Иерусалим был крупным городом</a:t>
          </a:r>
          <a:endParaRPr lang="en-US" sz="2400" dirty="0"/>
        </a:p>
      </dgm:t>
    </dgm:pt>
    <dgm:pt modelId="{45856F72-1300-408E-A2DE-E7CAAE2408B4}" type="parTrans" cxnId="{CFEAEEF6-8DEA-4FD5-987E-4776EEBBFFE4}">
      <dgm:prSet/>
      <dgm:spPr/>
      <dgm:t>
        <a:bodyPr/>
        <a:lstStyle/>
        <a:p>
          <a:endParaRPr lang="en-US"/>
        </a:p>
      </dgm:t>
    </dgm:pt>
    <dgm:pt modelId="{C0D4FBC0-06FA-4023-B41A-B1AA1CFDFC69}" type="sibTrans" cxnId="{CFEAEEF6-8DEA-4FD5-987E-4776EEBBFFE4}">
      <dgm:prSet/>
      <dgm:spPr/>
      <dgm:t>
        <a:bodyPr/>
        <a:lstStyle/>
        <a:p>
          <a:endParaRPr lang="en-US"/>
        </a:p>
      </dgm:t>
    </dgm:pt>
    <dgm:pt modelId="{594FBB88-FFCB-4348-8300-8173922AB807}">
      <dgm:prSet custT="1"/>
      <dgm:spPr/>
      <dgm:t>
        <a:bodyPr/>
        <a:lstStyle/>
        <a:p>
          <a:r>
            <a:rPr lang="en-US" sz="2400" dirty="0"/>
            <a:t>►</a:t>
          </a:r>
          <a:r>
            <a:rPr lang="ru-RU" sz="2400" dirty="0"/>
            <a:t>Нет свидетельств</a:t>
          </a:r>
          <a:r>
            <a:rPr lang="en-US" sz="2400" dirty="0"/>
            <a:t>, </a:t>
          </a:r>
          <a:r>
            <a:rPr lang="ru-RU" sz="2400" dirty="0"/>
            <a:t>что грамотность была широко распространена</a:t>
          </a:r>
          <a:endParaRPr lang="en-US" sz="2400" dirty="0"/>
        </a:p>
      </dgm:t>
    </dgm:pt>
    <dgm:pt modelId="{BFC57BCC-F3E6-4925-A84C-5147B94A1BE2}" type="parTrans" cxnId="{E4F8B640-01F3-4B85-8FE3-34791BEEC545}">
      <dgm:prSet/>
      <dgm:spPr/>
      <dgm:t>
        <a:bodyPr/>
        <a:lstStyle/>
        <a:p>
          <a:endParaRPr lang="en-US"/>
        </a:p>
      </dgm:t>
    </dgm:pt>
    <dgm:pt modelId="{34450836-C3D6-4B21-87F6-21C886EEA30D}" type="sibTrans" cxnId="{E4F8B640-01F3-4B85-8FE3-34791BEEC545}">
      <dgm:prSet/>
      <dgm:spPr/>
      <dgm:t>
        <a:bodyPr/>
        <a:lstStyle/>
        <a:p>
          <a:endParaRPr lang="en-US"/>
        </a:p>
      </dgm:t>
    </dgm:pt>
    <dgm:pt modelId="{FAC2C976-8037-40E3-9903-E20510A9480B}">
      <dgm:prSet custT="1"/>
      <dgm:spPr/>
      <dgm:t>
        <a:bodyPr/>
        <a:lstStyle/>
        <a:p>
          <a:r>
            <a:rPr lang="en-US" sz="2400" dirty="0"/>
            <a:t>►</a:t>
          </a:r>
          <a:r>
            <a:rPr lang="ru-RU" sz="2400" dirty="0"/>
            <a:t>Нет свидетельств масштабных войн</a:t>
          </a:r>
          <a:endParaRPr lang="en-US" sz="2400" dirty="0"/>
        </a:p>
      </dgm:t>
    </dgm:pt>
    <dgm:pt modelId="{AA048194-1344-4BCC-A2A4-ADBACCC6834C}" type="parTrans" cxnId="{E3F06444-4A0E-44DF-ABFE-AF09FAD94C60}">
      <dgm:prSet/>
      <dgm:spPr/>
      <dgm:t>
        <a:bodyPr/>
        <a:lstStyle/>
        <a:p>
          <a:endParaRPr lang="en-US"/>
        </a:p>
      </dgm:t>
    </dgm:pt>
    <dgm:pt modelId="{1127AF39-4847-48D9-B307-E67B6D68DA82}" type="sibTrans" cxnId="{E3F06444-4A0E-44DF-ABFE-AF09FAD94C60}">
      <dgm:prSet/>
      <dgm:spPr/>
      <dgm:t>
        <a:bodyPr/>
        <a:lstStyle/>
        <a:p>
          <a:endParaRPr lang="en-US"/>
        </a:p>
      </dgm:t>
    </dgm:pt>
    <dgm:pt modelId="{95895BE5-C1EE-DA4C-9523-14ADB72F58FB}" type="pres">
      <dgm:prSet presAssocID="{628DBC60-17D5-4148-A978-1C316917CD8B}" presName="linear" presStyleCnt="0">
        <dgm:presLayoutVars>
          <dgm:animLvl val="lvl"/>
          <dgm:resizeHandles val="exact"/>
        </dgm:presLayoutVars>
      </dgm:prSet>
      <dgm:spPr/>
    </dgm:pt>
    <dgm:pt modelId="{DFBE55E0-C97D-644D-A102-FE327C020FA3}" type="pres">
      <dgm:prSet presAssocID="{7D0DCFAC-1987-4A43-8A3A-9074A2BB3798}" presName="parentText" presStyleLbl="node1" presStyleIdx="0" presStyleCnt="5">
        <dgm:presLayoutVars>
          <dgm:chMax val="0"/>
          <dgm:bulletEnabled val="1"/>
        </dgm:presLayoutVars>
      </dgm:prSet>
      <dgm:spPr/>
    </dgm:pt>
    <dgm:pt modelId="{966472C5-F1A5-474F-A7CB-75B676DE4FF9}" type="pres">
      <dgm:prSet presAssocID="{C963311B-7308-4AE8-9A75-8AA5DF8C423C}" presName="spacer" presStyleCnt="0"/>
      <dgm:spPr/>
    </dgm:pt>
    <dgm:pt modelId="{049A7A27-873C-294E-B528-53C02CF323FF}" type="pres">
      <dgm:prSet presAssocID="{85597AE1-099D-4DCE-A8E7-8D6897941AA6}" presName="parentText" presStyleLbl="node1" presStyleIdx="1" presStyleCnt="5">
        <dgm:presLayoutVars>
          <dgm:chMax val="0"/>
          <dgm:bulletEnabled val="1"/>
        </dgm:presLayoutVars>
      </dgm:prSet>
      <dgm:spPr/>
    </dgm:pt>
    <dgm:pt modelId="{9CA153F0-9976-8C40-B0DA-29D7589E8131}" type="pres">
      <dgm:prSet presAssocID="{24CFC0D9-13E8-4719-B469-8385339003B2}" presName="spacer" presStyleCnt="0"/>
      <dgm:spPr/>
    </dgm:pt>
    <dgm:pt modelId="{78A21C93-3AD9-EC45-92A1-A0B7089C315A}" type="pres">
      <dgm:prSet presAssocID="{2638134F-E7BC-47A5-841B-659CF05AAE0C}" presName="parentText" presStyleLbl="node1" presStyleIdx="2" presStyleCnt="5">
        <dgm:presLayoutVars>
          <dgm:chMax val="0"/>
          <dgm:bulletEnabled val="1"/>
        </dgm:presLayoutVars>
      </dgm:prSet>
      <dgm:spPr/>
    </dgm:pt>
    <dgm:pt modelId="{4EB2CEE9-9CCD-4046-AAD3-54334A95975E}" type="pres">
      <dgm:prSet presAssocID="{C0D4FBC0-06FA-4023-B41A-B1AA1CFDFC69}" presName="spacer" presStyleCnt="0"/>
      <dgm:spPr/>
    </dgm:pt>
    <dgm:pt modelId="{6B017A41-25A3-2243-9518-E77340D3169D}" type="pres">
      <dgm:prSet presAssocID="{594FBB88-FFCB-4348-8300-8173922AB807}" presName="parentText" presStyleLbl="node1" presStyleIdx="3" presStyleCnt="5">
        <dgm:presLayoutVars>
          <dgm:chMax val="0"/>
          <dgm:bulletEnabled val="1"/>
        </dgm:presLayoutVars>
      </dgm:prSet>
      <dgm:spPr/>
    </dgm:pt>
    <dgm:pt modelId="{BB6531E1-F7FC-1D44-9B1E-C41D9ADBDA49}" type="pres">
      <dgm:prSet presAssocID="{34450836-C3D6-4B21-87F6-21C886EEA30D}" presName="spacer" presStyleCnt="0"/>
      <dgm:spPr/>
    </dgm:pt>
    <dgm:pt modelId="{4776D7C6-8CFD-7D4B-A498-CA11926F0E94}" type="pres">
      <dgm:prSet presAssocID="{FAC2C976-8037-40E3-9903-E20510A9480B}" presName="parentText" presStyleLbl="node1" presStyleIdx="4" presStyleCnt="5">
        <dgm:presLayoutVars>
          <dgm:chMax val="0"/>
          <dgm:bulletEnabled val="1"/>
        </dgm:presLayoutVars>
      </dgm:prSet>
      <dgm:spPr/>
    </dgm:pt>
  </dgm:ptLst>
  <dgm:cxnLst>
    <dgm:cxn modelId="{5C304622-BD76-4215-968E-93E963D73AE4}" srcId="{628DBC60-17D5-4148-A978-1C316917CD8B}" destId="{85597AE1-099D-4DCE-A8E7-8D6897941AA6}" srcOrd="1" destOrd="0" parTransId="{A78862D4-A2CA-41C0-AE08-F447D7D7FE48}" sibTransId="{24CFC0D9-13E8-4719-B469-8385339003B2}"/>
    <dgm:cxn modelId="{A63C862C-39BB-A94D-BF08-C8B7DA516E7F}" type="presOf" srcId="{FAC2C976-8037-40E3-9903-E20510A9480B}" destId="{4776D7C6-8CFD-7D4B-A498-CA11926F0E94}" srcOrd="0" destOrd="0" presId="urn:microsoft.com/office/officeart/2005/8/layout/vList2"/>
    <dgm:cxn modelId="{E4F8B640-01F3-4B85-8FE3-34791BEEC545}" srcId="{628DBC60-17D5-4148-A978-1C316917CD8B}" destId="{594FBB88-FFCB-4348-8300-8173922AB807}" srcOrd="3" destOrd="0" parTransId="{BFC57BCC-F3E6-4925-A84C-5147B94A1BE2}" sibTransId="{34450836-C3D6-4B21-87F6-21C886EEA30D}"/>
    <dgm:cxn modelId="{E3F06444-4A0E-44DF-ABFE-AF09FAD94C60}" srcId="{628DBC60-17D5-4148-A978-1C316917CD8B}" destId="{FAC2C976-8037-40E3-9903-E20510A9480B}" srcOrd="4" destOrd="0" parTransId="{AA048194-1344-4BCC-A2A4-ADBACCC6834C}" sibTransId="{1127AF39-4847-48D9-B307-E67B6D68DA82}"/>
    <dgm:cxn modelId="{7AA56C45-1960-4E19-871C-4707FB047175}" srcId="{628DBC60-17D5-4148-A978-1C316917CD8B}" destId="{7D0DCFAC-1987-4A43-8A3A-9074A2BB3798}" srcOrd="0" destOrd="0" parTransId="{70E7AF2C-AA40-445A-A21C-F5989251735C}" sibTransId="{C963311B-7308-4AE8-9A75-8AA5DF8C423C}"/>
    <dgm:cxn modelId="{A9A78F45-47C5-3F49-BE24-4805E44A0D06}" type="presOf" srcId="{85597AE1-099D-4DCE-A8E7-8D6897941AA6}" destId="{049A7A27-873C-294E-B528-53C02CF323FF}" srcOrd="0" destOrd="0" presId="urn:microsoft.com/office/officeart/2005/8/layout/vList2"/>
    <dgm:cxn modelId="{399ABB6C-C1EB-A942-B840-42E97D3D4F1B}" type="presOf" srcId="{594FBB88-FFCB-4348-8300-8173922AB807}" destId="{6B017A41-25A3-2243-9518-E77340D3169D}" srcOrd="0" destOrd="0" presId="urn:microsoft.com/office/officeart/2005/8/layout/vList2"/>
    <dgm:cxn modelId="{98373696-FBCB-4B43-93F8-19B482F10474}" type="presOf" srcId="{628DBC60-17D5-4148-A978-1C316917CD8B}" destId="{95895BE5-C1EE-DA4C-9523-14ADB72F58FB}" srcOrd="0" destOrd="0" presId="urn:microsoft.com/office/officeart/2005/8/layout/vList2"/>
    <dgm:cxn modelId="{C374ED97-AD6D-9E46-AA31-815564B8F462}" type="presOf" srcId="{7D0DCFAC-1987-4A43-8A3A-9074A2BB3798}" destId="{DFBE55E0-C97D-644D-A102-FE327C020FA3}" srcOrd="0" destOrd="0" presId="urn:microsoft.com/office/officeart/2005/8/layout/vList2"/>
    <dgm:cxn modelId="{DCF621CB-FFC5-7244-942B-FDB3BE9B75C4}" type="presOf" srcId="{2638134F-E7BC-47A5-841B-659CF05AAE0C}" destId="{78A21C93-3AD9-EC45-92A1-A0B7089C315A}" srcOrd="0" destOrd="0" presId="urn:microsoft.com/office/officeart/2005/8/layout/vList2"/>
    <dgm:cxn modelId="{CFEAEEF6-8DEA-4FD5-987E-4776EEBBFFE4}" srcId="{628DBC60-17D5-4148-A978-1C316917CD8B}" destId="{2638134F-E7BC-47A5-841B-659CF05AAE0C}" srcOrd="2" destOrd="0" parTransId="{45856F72-1300-408E-A2DE-E7CAAE2408B4}" sibTransId="{C0D4FBC0-06FA-4023-B41A-B1AA1CFDFC69}"/>
    <dgm:cxn modelId="{14F9771E-C2CB-DB40-B6C6-6B96036C10BA}" type="presParOf" srcId="{95895BE5-C1EE-DA4C-9523-14ADB72F58FB}" destId="{DFBE55E0-C97D-644D-A102-FE327C020FA3}" srcOrd="0" destOrd="0" presId="urn:microsoft.com/office/officeart/2005/8/layout/vList2"/>
    <dgm:cxn modelId="{9E4BDE0A-AF7C-4945-BD2F-D3B808BC3AC0}" type="presParOf" srcId="{95895BE5-C1EE-DA4C-9523-14ADB72F58FB}" destId="{966472C5-F1A5-474F-A7CB-75B676DE4FF9}" srcOrd="1" destOrd="0" presId="urn:microsoft.com/office/officeart/2005/8/layout/vList2"/>
    <dgm:cxn modelId="{A8F6AF61-7D66-8840-9577-111719E28A4D}" type="presParOf" srcId="{95895BE5-C1EE-DA4C-9523-14ADB72F58FB}" destId="{049A7A27-873C-294E-B528-53C02CF323FF}" srcOrd="2" destOrd="0" presId="urn:microsoft.com/office/officeart/2005/8/layout/vList2"/>
    <dgm:cxn modelId="{D6A3016A-B7A3-E344-8B2D-84F01859952C}" type="presParOf" srcId="{95895BE5-C1EE-DA4C-9523-14ADB72F58FB}" destId="{9CA153F0-9976-8C40-B0DA-29D7589E8131}" srcOrd="3" destOrd="0" presId="urn:microsoft.com/office/officeart/2005/8/layout/vList2"/>
    <dgm:cxn modelId="{8AB18514-4D7B-8C4E-B75A-6E4F8A2C6101}" type="presParOf" srcId="{95895BE5-C1EE-DA4C-9523-14ADB72F58FB}" destId="{78A21C93-3AD9-EC45-92A1-A0B7089C315A}" srcOrd="4" destOrd="0" presId="urn:microsoft.com/office/officeart/2005/8/layout/vList2"/>
    <dgm:cxn modelId="{28975D4E-3111-5642-8555-BC38344DCF2D}" type="presParOf" srcId="{95895BE5-C1EE-DA4C-9523-14ADB72F58FB}" destId="{4EB2CEE9-9CCD-4046-AAD3-54334A95975E}" srcOrd="5" destOrd="0" presId="urn:microsoft.com/office/officeart/2005/8/layout/vList2"/>
    <dgm:cxn modelId="{51C0C83D-22A7-3F4A-8029-BEFE29B20E44}" type="presParOf" srcId="{95895BE5-C1EE-DA4C-9523-14ADB72F58FB}" destId="{6B017A41-25A3-2243-9518-E77340D3169D}" srcOrd="6" destOrd="0" presId="urn:microsoft.com/office/officeart/2005/8/layout/vList2"/>
    <dgm:cxn modelId="{AF993A00-1B69-A24B-8E63-ABFC3863BD5E}" type="presParOf" srcId="{95895BE5-C1EE-DA4C-9523-14ADB72F58FB}" destId="{BB6531E1-F7FC-1D44-9B1E-C41D9ADBDA49}" srcOrd="7" destOrd="0" presId="urn:microsoft.com/office/officeart/2005/8/layout/vList2"/>
    <dgm:cxn modelId="{50831A62-9AC8-8A43-9AE5-DDC310DD5E48}" type="presParOf" srcId="{95895BE5-C1EE-DA4C-9523-14ADB72F58FB}" destId="{4776D7C6-8CFD-7D4B-A498-CA11926F0E9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15E221-1EA4-460D-A060-00F7B297BB6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E488BCD-C434-4937-A924-572FA273A87E}">
      <dgm:prSet custT="1"/>
      <dgm:spPr/>
      <dgm:t>
        <a:bodyPr/>
        <a:lstStyle/>
        <a:p>
          <a:r>
            <a:rPr lang="ru-RU" sz="2200" dirty="0"/>
            <a:t>Первое предложение имеет все грамматические элементы предложения —</a:t>
          </a:r>
          <a:r>
            <a:rPr lang="en-US" sz="2200" dirty="0"/>
            <a:t> </a:t>
          </a:r>
          <a:r>
            <a:rPr lang="ru-RU" sz="2200" dirty="0"/>
            <a:t>глагол, подлежащее и прямое дополнение, включая один из архаических предлогов прямого </a:t>
          </a:r>
          <a:r>
            <a:rPr lang="ru-RU" sz="2200" dirty="0" err="1"/>
            <a:t>дополне-ния</a:t>
          </a:r>
          <a:r>
            <a:rPr lang="ru-RU" sz="2200" dirty="0"/>
            <a:t>, который встречается в еврейском языке</a:t>
          </a:r>
          <a:endParaRPr lang="en-US" sz="2200" dirty="0"/>
        </a:p>
      </dgm:t>
    </dgm:pt>
    <dgm:pt modelId="{C6E39201-FA0D-41D2-A4FA-DE8D924EAD55}" type="parTrans" cxnId="{8C92768E-C486-420A-85DA-5288E3F7AA2B}">
      <dgm:prSet/>
      <dgm:spPr/>
      <dgm:t>
        <a:bodyPr/>
        <a:lstStyle/>
        <a:p>
          <a:endParaRPr lang="en-US"/>
        </a:p>
      </dgm:t>
    </dgm:pt>
    <dgm:pt modelId="{1FAF23DE-68B5-4742-9AD3-D3D38D893D45}" type="sibTrans" cxnId="{8C92768E-C486-420A-85DA-5288E3F7AA2B}">
      <dgm:prSet/>
      <dgm:spPr/>
      <dgm:t>
        <a:bodyPr/>
        <a:lstStyle/>
        <a:p>
          <a:pPr rtl="0"/>
          <a:endParaRPr lang="en-US"/>
        </a:p>
      </dgm:t>
    </dgm:pt>
    <dgm:pt modelId="{725D15A2-E42E-4CF6-A0D8-948B102AA75E}">
      <dgm:prSet custT="1"/>
      <dgm:spPr/>
      <dgm:t>
        <a:bodyPr/>
        <a:lstStyle/>
        <a:p>
          <a:r>
            <a:rPr lang="ru-RU" sz="2200" dirty="0"/>
            <a:t>Самые ранние библейские авторы, </a:t>
          </a:r>
          <a:r>
            <a:rPr lang="ru-RU" sz="2200"/>
            <a:t>включая Моисея</a:t>
          </a:r>
          <a:r>
            <a:rPr lang="ru-RU" sz="2200" dirty="0"/>
            <a:t>, имели в своем </a:t>
          </a:r>
          <a:r>
            <a:rPr lang="ru-RU" sz="2200"/>
            <a:t>распоряжении письмен-</a:t>
          </a:r>
          <a:r>
            <a:rPr lang="ru-RU" sz="2200" dirty="0" err="1"/>
            <a:t>ную</a:t>
          </a:r>
          <a:r>
            <a:rPr lang="ru-RU" sz="2200" dirty="0"/>
            <a:t> систему,  появившуюся, по крайней мере, за 200 лет до Библии</a:t>
          </a:r>
          <a:endParaRPr lang="en-US" sz="2200" dirty="0"/>
        </a:p>
      </dgm:t>
    </dgm:pt>
    <dgm:pt modelId="{C42FE034-81BC-4412-9795-228888F5DDCC}" type="parTrans" cxnId="{D547A642-6DC9-4A04-9FB0-54A1AAC3E751}">
      <dgm:prSet/>
      <dgm:spPr/>
      <dgm:t>
        <a:bodyPr/>
        <a:lstStyle/>
        <a:p>
          <a:endParaRPr lang="en-US"/>
        </a:p>
      </dgm:t>
    </dgm:pt>
    <dgm:pt modelId="{81AC0198-C16F-4CBF-A93E-F4CE147A314B}" type="sibTrans" cxnId="{D547A642-6DC9-4A04-9FB0-54A1AAC3E751}">
      <dgm:prSet/>
      <dgm:spPr/>
      <dgm:t>
        <a:bodyPr/>
        <a:lstStyle/>
        <a:p>
          <a:endParaRPr lang="en-US"/>
        </a:p>
      </dgm:t>
    </dgm:pt>
    <dgm:pt modelId="{26BBFD3D-221F-164C-B581-1DED3E1BD59E}">
      <dgm:prSet custT="1"/>
      <dgm:spPr/>
      <dgm:t>
        <a:bodyPr/>
        <a:lstStyle/>
        <a:p>
          <a:pPr rtl="0"/>
          <a:r>
            <a:rPr lang="ru-RU" sz="2200" dirty="0"/>
            <a:t>Этот алфавит впоследствии использовался авторами, писавшими на еврейском, арамейском, финикийском, греческом и латинском языках, а также всех </a:t>
          </a:r>
          <a:r>
            <a:rPr lang="ru-RU" sz="2200" dirty="0" err="1"/>
            <a:t>европейс</a:t>
          </a:r>
          <a:r>
            <a:rPr lang="ru-RU" sz="2200" dirty="0"/>
            <a:t>-ких языках, используемых миллиардами людей</a:t>
          </a:r>
          <a:endParaRPr lang="en-US" sz="2200" dirty="0"/>
        </a:p>
      </dgm:t>
    </dgm:pt>
    <dgm:pt modelId="{16162279-551A-C74E-A16A-F9B7C6AD4608}" type="parTrans" cxnId="{A1A0C3AA-0332-F44B-A430-BFDC0E7B63DC}">
      <dgm:prSet/>
      <dgm:spPr/>
      <dgm:t>
        <a:bodyPr/>
        <a:lstStyle/>
        <a:p>
          <a:endParaRPr lang="en-US"/>
        </a:p>
      </dgm:t>
    </dgm:pt>
    <dgm:pt modelId="{448DE943-2736-4445-8453-273A06C8F6FE}" type="sibTrans" cxnId="{A1A0C3AA-0332-F44B-A430-BFDC0E7B63DC}">
      <dgm:prSet/>
      <dgm:spPr/>
      <dgm:t>
        <a:bodyPr/>
        <a:lstStyle/>
        <a:p>
          <a:endParaRPr lang="en-US"/>
        </a:p>
      </dgm:t>
    </dgm:pt>
    <dgm:pt modelId="{1E269293-4A75-3B42-A224-8E5DA0C7B68A}" type="pres">
      <dgm:prSet presAssocID="{C115E221-1EA4-460D-A060-00F7B297BB61}" presName="outerComposite" presStyleCnt="0">
        <dgm:presLayoutVars>
          <dgm:chMax val="5"/>
          <dgm:dir/>
          <dgm:resizeHandles val="exact"/>
        </dgm:presLayoutVars>
      </dgm:prSet>
      <dgm:spPr/>
    </dgm:pt>
    <dgm:pt modelId="{6D10DFB5-6F6F-B54C-9C14-E38A8092B6AD}" type="pres">
      <dgm:prSet presAssocID="{C115E221-1EA4-460D-A060-00F7B297BB61}" presName="dummyMaxCanvas" presStyleCnt="0">
        <dgm:presLayoutVars/>
      </dgm:prSet>
      <dgm:spPr/>
    </dgm:pt>
    <dgm:pt modelId="{ABAA5B73-D418-B048-B573-5D8EFEC7100F}" type="pres">
      <dgm:prSet presAssocID="{C115E221-1EA4-460D-A060-00F7B297BB61}" presName="ThreeNodes_1" presStyleLbl="node1" presStyleIdx="0" presStyleCnt="3" custScaleX="107259">
        <dgm:presLayoutVars>
          <dgm:bulletEnabled val="1"/>
        </dgm:presLayoutVars>
      </dgm:prSet>
      <dgm:spPr/>
    </dgm:pt>
    <dgm:pt modelId="{7E9285C0-7367-6E46-9850-B9EC95724CB2}" type="pres">
      <dgm:prSet presAssocID="{C115E221-1EA4-460D-A060-00F7B297BB61}" presName="ThreeNodes_2" presStyleLbl="node1" presStyleIdx="1" presStyleCnt="3">
        <dgm:presLayoutVars>
          <dgm:bulletEnabled val="1"/>
        </dgm:presLayoutVars>
      </dgm:prSet>
      <dgm:spPr/>
    </dgm:pt>
    <dgm:pt modelId="{3EB10A69-401E-DC49-B951-77DC03104524}" type="pres">
      <dgm:prSet presAssocID="{C115E221-1EA4-460D-A060-00F7B297BB61}" presName="ThreeNodes_3" presStyleLbl="node1" presStyleIdx="2" presStyleCnt="3" custScaleX="88389" custLinFactNeighborX="668">
        <dgm:presLayoutVars>
          <dgm:bulletEnabled val="1"/>
        </dgm:presLayoutVars>
      </dgm:prSet>
      <dgm:spPr/>
    </dgm:pt>
    <dgm:pt modelId="{D48A3CD0-A373-CC40-A593-F835367FAF3A}" type="pres">
      <dgm:prSet presAssocID="{C115E221-1EA4-460D-A060-00F7B297BB61}" presName="ThreeConn_1-2" presStyleLbl="fgAccFollowNode1" presStyleIdx="0" presStyleCnt="2">
        <dgm:presLayoutVars>
          <dgm:bulletEnabled val="1"/>
        </dgm:presLayoutVars>
      </dgm:prSet>
      <dgm:spPr/>
    </dgm:pt>
    <dgm:pt modelId="{6B3F6754-0955-FD42-B2DE-A8BDD943BB1A}" type="pres">
      <dgm:prSet presAssocID="{C115E221-1EA4-460D-A060-00F7B297BB61}" presName="ThreeConn_2-3" presStyleLbl="fgAccFollowNode1" presStyleIdx="1" presStyleCnt="2">
        <dgm:presLayoutVars>
          <dgm:bulletEnabled val="1"/>
        </dgm:presLayoutVars>
      </dgm:prSet>
      <dgm:spPr/>
    </dgm:pt>
    <dgm:pt modelId="{D2CA1977-A580-6C47-A4DA-643F7D6C1363}" type="pres">
      <dgm:prSet presAssocID="{C115E221-1EA4-460D-A060-00F7B297BB61}" presName="ThreeNodes_1_text" presStyleLbl="node1" presStyleIdx="2" presStyleCnt="3">
        <dgm:presLayoutVars>
          <dgm:bulletEnabled val="1"/>
        </dgm:presLayoutVars>
      </dgm:prSet>
      <dgm:spPr/>
    </dgm:pt>
    <dgm:pt modelId="{903D9936-68FC-8C43-B42A-0E80B4CEC2B0}" type="pres">
      <dgm:prSet presAssocID="{C115E221-1EA4-460D-A060-00F7B297BB61}" presName="ThreeNodes_2_text" presStyleLbl="node1" presStyleIdx="2" presStyleCnt="3">
        <dgm:presLayoutVars>
          <dgm:bulletEnabled val="1"/>
        </dgm:presLayoutVars>
      </dgm:prSet>
      <dgm:spPr/>
    </dgm:pt>
    <dgm:pt modelId="{391648C9-323D-C447-AABE-D3397D1D7959}" type="pres">
      <dgm:prSet presAssocID="{C115E221-1EA4-460D-A060-00F7B297BB61}" presName="ThreeNodes_3_text" presStyleLbl="node1" presStyleIdx="2" presStyleCnt="3">
        <dgm:presLayoutVars>
          <dgm:bulletEnabled val="1"/>
        </dgm:presLayoutVars>
      </dgm:prSet>
      <dgm:spPr/>
    </dgm:pt>
  </dgm:ptLst>
  <dgm:cxnLst>
    <dgm:cxn modelId="{73F0A830-AB8A-154F-AD4B-2EB75E4794A9}" type="presOf" srcId="{EE488BCD-C434-4937-A924-572FA273A87E}" destId="{D2CA1977-A580-6C47-A4DA-643F7D6C1363}" srcOrd="1" destOrd="0" presId="urn:microsoft.com/office/officeart/2005/8/layout/vProcess5"/>
    <dgm:cxn modelId="{C5051939-4475-9045-9197-90BC78DDB310}" type="presOf" srcId="{EE488BCD-C434-4937-A924-572FA273A87E}" destId="{ABAA5B73-D418-B048-B573-5D8EFEC7100F}" srcOrd="0" destOrd="0" presId="urn:microsoft.com/office/officeart/2005/8/layout/vProcess5"/>
    <dgm:cxn modelId="{D547A642-6DC9-4A04-9FB0-54A1AAC3E751}" srcId="{C115E221-1EA4-460D-A060-00F7B297BB61}" destId="{725D15A2-E42E-4CF6-A0D8-948B102AA75E}" srcOrd="2" destOrd="0" parTransId="{C42FE034-81BC-4412-9795-228888F5DDCC}" sibTransId="{81AC0198-C16F-4CBF-A93E-F4CE147A314B}"/>
    <dgm:cxn modelId="{1E3EF058-60F4-0746-B20E-B886178A3508}" type="presOf" srcId="{725D15A2-E42E-4CF6-A0D8-948B102AA75E}" destId="{3EB10A69-401E-DC49-B951-77DC03104524}" srcOrd="0" destOrd="0" presId="urn:microsoft.com/office/officeart/2005/8/layout/vProcess5"/>
    <dgm:cxn modelId="{CEDA368A-78FF-CC48-866D-7AFB16C6A98C}" type="presOf" srcId="{C115E221-1EA4-460D-A060-00F7B297BB61}" destId="{1E269293-4A75-3B42-A224-8E5DA0C7B68A}" srcOrd="0" destOrd="0" presId="urn:microsoft.com/office/officeart/2005/8/layout/vProcess5"/>
    <dgm:cxn modelId="{8C92768E-C486-420A-85DA-5288E3F7AA2B}" srcId="{C115E221-1EA4-460D-A060-00F7B297BB61}" destId="{EE488BCD-C434-4937-A924-572FA273A87E}" srcOrd="0" destOrd="0" parTransId="{C6E39201-FA0D-41D2-A4FA-DE8D924EAD55}" sibTransId="{1FAF23DE-68B5-4742-9AD3-D3D38D893D45}"/>
    <dgm:cxn modelId="{058E4B92-99C4-634E-B9E6-1EC837AAF83F}" type="presOf" srcId="{1FAF23DE-68B5-4742-9AD3-D3D38D893D45}" destId="{D48A3CD0-A373-CC40-A593-F835367FAF3A}" srcOrd="0" destOrd="0" presId="urn:microsoft.com/office/officeart/2005/8/layout/vProcess5"/>
    <dgm:cxn modelId="{78EACAA4-D8DE-9F4C-9042-3B1A56D57F80}" type="presOf" srcId="{725D15A2-E42E-4CF6-A0D8-948B102AA75E}" destId="{391648C9-323D-C447-AABE-D3397D1D7959}" srcOrd="1" destOrd="0" presId="urn:microsoft.com/office/officeart/2005/8/layout/vProcess5"/>
    <dgm:cxn modelId="{A1A0C3AA-0332-F44B-A430-BFDC0E7B63DC}" srcId="{C115E221-1EA4-460D-A060-00F7B297BB61}" destId="{26BBFD3D-221F-164C-B581-1DED3E1BD59E}" srcOrd="1" destOrd="0" parTransId="{16162279-551A-C74E-A16A-F9B7C6AD4608}" sibTransId="{448DE943-2736-4445-8453-273A06C8F6FE}"/>
    <dgm:cxn modelId="{BE6B5BAB-E1C6-4C44-BCA0-E40FA211B874}" type="presOf" srcId="{26BBFD3D-221F-164C-B581-1DED3E1BD59E}" destId="{7E9285C0-7367-6E46-9850-B9EC95724CB2}" srcOrd="0" destOrd="0" presId="urn:microsoft.com/office/officeart/2005/8/layout/vProcess5"/>
    <dgm:cxn modelId="{C72250E5-83FA-524F-BB94-FD5DA4525AA7}" type="presOf" srcId="{448DE943-2736-4445-8453-273A06C8F6FE}" destId="{6B3F6754-0955-FD42-B2DE-A8BDD943BB1A}" srcOrd="0" destOrd="0" presId="urn:microsoft.com/office/officeart/2005/8/layout/vProcess5"/>
    <dgm:cxn modelId="{14E2B5E6-A2B5-C44B-B103-3BB62FA13399}" type="presOf" srcId="{26BBFD3D-221F-164C-B581-1DED3E1BD59E}" destId="{903D9936-68FC-8C43-B42A-0E80B4CEC2B0}" srcOrd="1" destOrd="0" presId="urn:microsoft.com/office/officeart/2005/8/layout/vProcess5"/>
    <dgm:cxn modelId="{9566068E-4452-1443-A0EF-198325F7CE49}" type="presParOf" srcId="{1E269293-4A75-3B42-A224-8E5DA0C7B68A}" destId="{6D10DFB5-6F6F-B54C-9C14-E38A8092B6AD}" srcOrd="0" destOrd="0" presId="urn:microsoft.com/office/officeart/2005/8/layout/vProcess5"/>
    <dgm:cxn modelId="{3BE8C29A-3911-BF44-A1C4-EB517671BFB5}" type="presParOf" srcId="{1E269293-4A75-3B42-A224-8E5DA0C7B68A}" destId="{ABAA5B73-D418-B048-B573-5D8EFEC7100F}" srcOrd="1" destOrd="0" presId="urn:microsoft.com/office/officeart/2005/8/layout/vProcess5"/>
    <dgm:cxn modelId="{1FB70DF6-3EC4-AE41-B06F-2752C1D52C89}" type="presParOf" srcId="{1E269293-4A75-3B42-A224-8E5DA0C7B68A}" destId="{7E9285C0-7367-6E46-9850-B9EC95724CB2}" srcOrd="2" destOrd="0" presId="urn:microsoft.com/office/officeart/2005/8/layout/vProcess5"/>
    <dgm:cxn modelId="{939DF3EE-B240-9840-B079-7A5762CBEDF6}" type="presParOf" srcId="{1E269293-4A75-3B42-A224-8E5DA0C7B68A}" destId="{3EB10A69-401E-DC49-B951-77DC03104524}" srcOrd="3" destOrd="0" presId="urn:microsoft.com/office/officeart/2005/8/layout/vProcess5"/>
    <dgm:cxn modelId="{99DAD007-89C3-4B45-A410-231CBBFBC5AD}" type="presParOf" srcId="{1E269293-4A75-3B42-A224-8E5DA0C7B68A}" destId="{D48A3CD0-A373-CC40-A593-F835367FAF3A}" srcOrd="4" destOrd="0" presId="urn:microsoft.com/office/officeart/2005/8/layout/vProcess5"/>
    <dgm:cxn modelId="{2354C1B8-0693-F743-A86B-3031AEB89B79}" type="presParOf" srcId="{1E269293-4A75-3B42-A224-8E5DA0C7B68A}" destId="{6B3F6754-0955-FD42-B2DE-A8BDD943BB1A}" srcOrd="5" destOrd="0" presId="urn:microsoft.com/office/officeart/2005/8/layout/vProcess5"/>
    <dgm:cxn modelId="{1EB90FA4-E97D-B24E-8D33-9C23FA36362F}" type="presParOf" srcId="{1E269293-4A75-3B42-A224-8E5DA0C7B68A}" destId="{D2CA1977-A580-6C47-A4DA-643F7D6C1363}" srcOrd="6" destOrd="0" presId="urn:microsoft.com/office/officeart/2005/8/layout/vProcess5"/>
    <dgm:cxn modelId="{D807E059-2790-054E-A52F-FFD16C673347}" type="presParOf" srcId="{1E269293-4A75-3B42-A224-8E5DA0C7B68A}" destId="{903D9936-68FC-8C43-B42A-0E80B4CEC2B0}" srcOrd="7" destOrd="0" presId="urn:microsoft.com/office/officeart/2005/8/layout/vProcess5"/>
    <dgm:cxn modelId="{A37AD098-4B12-5547-88FA-069116CBE092}" type="presParOf" srcId="{1E269293-4A75-3B42-A224-8E5DA0C7B68A}" destId="{391648C9-323D-C447-AABE-D3397D1D795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E55E0-C97D-644D-A102-FE327C020FA3}">
      <dsp:nvSpPr>
        <dsp:cNvPr id="0" name=""/>
        <dsp:cNvSpPr/>
      </dsp:nvSpPr>
      <dsp:spPr>
        <a:xfrm>
          <a:off x="0" y="1074"/>
          <a:ext cx="4606925" cy="1116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a:r>
          <a:r>
            <a:rPr lang="ru-RU" sz="2400" kern="1200" dirty="0"/>
            <a:t>Нет </a:t>
          </a:r>
          <a:r>
            <a:rPr lang="ru-RU" sz="2400" kern="1200" dirty="0" err="1"/>
            <a:t>сви</a:t>
          </a:r>
          <a:r>
            <a:rPr lang="en-US" sz="2400" kern="1200" dirty="0" err="1"/>
            <a:t>д</a:t>
          </a:r>
          <a:r>
            <a:rPr lang="ru-RU" sz="2400" kern="1200" dirty="0" err="1"/>
            <a:t>етельств</a:t>
          </a:r>
          <a:r>
            <a:rPr lang="ru-RU" sz="2400" kern="1200" dirty="0"/>
            <a:t> обширного заселения внутренних районов</a:t>
          </a:r>
          <a:endParaRPr lang="en-US" sz="2400" kern="1200" dirty="0"/>
        </a:p>
      </dsp:txBody>
      <dsp:txXfrm>
        <a:off x="54482" y="55556"/>
        <a:ext cx="4497961" cy="1007106"/>
      </dsp:txXfrm>
    </dsp:sp>
    <dsp:sp modelId="{049A7A27-873C-294E-B528-53C02CF323FF}">
      <dsp:nvSpPr>
        <dsp:cNvPr id="0" name=""/>
        <dsp:cNvSpPr/>
      </dsp:nvSpPr>
      <dsp:spPr>
        <a:xfrm>
          <a:off x="0" y="1129632"/>
          <a:ext cx="4606925" cy="1116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a:r>
          <a:r>
            <a:rPr lang="ru-RU" sz="2400" kern="1200" dirty="0"/>
            <a:t>Нет свидетельств крупных строений</a:t>
          </a:r>
          <a:r>
            <a:rPr lang="en-US" sz="2400" kern="1200" dirty="0"/>
            <a:t>/</a:t>
          </a:r>
          <a:r>
            <a:rPr lang="ru-RU" sz="2400" kern="1200" dirty="0"/>
            <a:t>фортификаций</a:t>
          </a:r>
          <a:endParaRPr lang="en-US" sz="2400" kern="1200" dirty="0"/>
        </a:p>
      </dsp:txBody>
      <dsp:txXfrm>
        <a:off x="54482" y="1184114"/>
        <a:ext cx="4497961" cy="1007106"/>
      </dsp:txXfrm>
    </dsp:sp>
    <dsp:sp modelId="{78A21C93-3AD9-EC45-92A1-A0B7089C315A}">
      <dsp:nvSpPr>
        <dsp:cNvPr id="0" name=""/>
        <dsp:cNvSpPr/>
      </dsp:nvSpPr>
      <dsp:spPr>
        <a:xfrm>
          <a:off x="0" y="2258189"/>
          <a:ext cx="4606925" cy="1116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a:r>
          <a:r>
            <a:rPr lang="ru-RU" sz="2400" kern="1200" dirty="0"/>
            <a:t>Нет свидетельств, что Иерусалим был крупным городом</a:t>
          </a:r>
          <a:endParaRPr lang="en-US" sz="2400" kern="1200" dirty="0"/>
        </a:p>
      </dsp:txBody>
      <dsp:txXfrm>
        <a:off x="54482" y="2312671"/>
        <a:ext cx="4497961" cy="1007106"/>
      </dsp:txXfrm>
    </dsp:sp>
    <dsp:sp modelId="{6B017A41-25A3-2243-9518-E77340D3169D}">
      <dsp:nvSpPr>
        <dsp:cNvPr id="0" name=""/>
        <dsp:cNvSpPr/>
      </dsp:nvSpPr>
      <dsp:spPr>
        <a:xfrm>
          <a:off x="0" y="3386747"/>
          <a:ext cx="4606925" cy="1116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a:r>
          <a:r>
            <a:rPr lang="ru-RU" sz="2400" kern="1200" dirty="0"/>
            <a:t>Нет свидетельств</a:t>
          </a:r>
          <a:r>
            <a:rPr lang="en-US" sz="2400" kern="1200" dirty="0"/>
            <a:t>, </a:t>
          </a:r>
          <a:r>
            <a:rPr lang="ru-RU" sz="2400" kern="1200" dirty="0"/>
            <a:t>что грамотность была широко распространена</a:t>
          </a:r>
          <a:endParaRPr lang="en-US" sz="2400" kern="1200" dirty="0"/>
        </a:p>
      </dsp:txBody>
      <dsp:txXfrm>
        <a:off x="54482" y="3441229"/>
        <a:ext cx="4497961" cy="1007106"/>
      </dsp:txXfrm>
    </dsp:sp>
    <dsp:sp modelId="{4776D7C6-8CFD-7D4B-A498-CA11926F0E94}">
      <dsp:nvSpPr>
        <dsp:cNvPr id="0" name=""/>
        <dsp:cNvSpPr/>
      </dsp:nvSpPr>
      <dsp:spPr>
        <a:xfrm>
          <a:off x="0" y="4515305"/>
          <a:ext cx="4606925" cy="1116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a:r>
          <a:r>
            <a:rPr lang="ru-RU" sz="2400" kern="1200" dirty="0"/>
            <a:t>Нет свидетельств масштабных войн</a:t>
          </a:r>
          <a:endParaRPr lang="en-US" sz="2400" kern="1200" dirty="0"/>
        </a:p>
      </dsp:txBody>
      <dsp:txXfrm>
        <a:off x="54482" y="4569787"/>
        <a:ext cx="4497961" cy="1007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A5B73-D418-B048-B573-5D8EFEC7100F}">
      <dsp:nvSpPr>
        <dsp:cNvPr id="0" name=""/>
        <dsp:cNvSpPr/>
      </dsp:nvSpPr>
      <dsp:spPr>
        <a:xfrm>
          <a:off x="-162254" y="0"/>
          <a:ext cx="9589867" cy="1340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Первое предложение имеет все грамматические элементы предложения —</a:t>
          </a:r>
          <a:r>
            <a:rPr lang="en-US" sz="2200" kern="1200" dirty="0"/>
            <a:t> </a:t>
          </a:r>
          <a:r>
            <a:rPr lang="ru-RU" sz="2200" kern="1200" dirty="0"/>
            <a:t>глагол, подлежащее и прямое дополнение, включая один из архаических предлогов прямого </a:t>
          </a:r>
          <a:r>
            <a:rPr lang="ru-RU" sz="2200" kern="1200" dirty="0" err="1"/>
            <a:t>дополне-ния</a:t>
          </a:r>
          <a:r>
            <a:rPr lang="ru-RU" sz="2200" kern="1200" dirty="0"/>
            <a:t>, который встречается в еврейском языке</a:t>
          </a:r>
          <a:endParaRPr lang="en-US" sz="2200" kern="1200" dirty="0"/>
        </a:p>
      </dsp:txBody>
      <dsp:txXfrm>
        <a:off x="-122988" y="39266"/>
        <a:ext cx="8043896" cy="1262111"/>
      </dsp:txXfrm>
    </dsp:sp>
    <dsp:sp modelId="{7E9285C0-7367-6E46-9850-B9EC95724CB2}">
      <dsp:nvSpPr>
        <dsp:cNvPr id="0" name=""/>
        <dsp:cNvSpPr/>
      </dsp:nvSpPr>
      <dsp:spPr>
        <a:xfrm>
          <a:off x="951152" y="1564084"/>
          <a:ext cx="8940850" cy="1340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ru-RU" sz="2200" kern="1200" dirty="0"/>
            <a:t>Этот алфавит впоследствии использовался авторами, писавшими на еврейском, арамейском, финикийском, греческом и латинском языках, а также всех </a:t>
          </a:r>
          <a:r>
            <a:rPr lang="ru-RU" sz="2200" kern="1200" dirty="0" err="1"/>
            <a:t>европейс</a:t>
          </a:r>
          <a:r>
            <a:rPr lang="ru-RU" sz="2200" kern="1200" dirty="0"/>
            <a:t>-ких языках, используемых миллиардами людей</a:t>
          </a:r>
          <a:endParaRPr lang="en-US" sz="2200" kern="1200" dirty="0"/>
        </a:p>
      </dsp:txBody>
      <dsp:txXfrm>
        <a:off x="990418" y="1603350"/>
        <a:ext cx="7202001" cy="1262111"/>
      </dsp:txXfrm>
    </dsp:sp>
    <dsp:sp modelId="{3EB10A69-401E-DC49-B951-77DC03104524}">
      <dsp:nvSpPr>
        <dsp:cNvPr id="0" name=""/>
        <dsp:cNvSpPr/>
      </dsp:nvSpPr>
      <dsp:spPr>
        <a:xfrm>
          <a:off x="2318837" y="3128168"/>
          <a:ext cx="7902728" cy="1340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ru-RU" sz="2200" kern="1200" dirty="0"/>
            <a:t>Самые ранние библейские авторы, </a:t>
          </a:r>
          <a:r>
            <a:rPr lang="ru-RU" sz="2200" kern="1200"/>
            <a:t>включая Моисея</a:t>
          </a:r>
          <a:r>
            <a:rPr lang="ru-RU" sz="2200" kern="1200" dirty="0"/>
            <a:t>, имели в своем </a:t>
          </a:r>
          <a:r>
            <a:rPr lang="ru-RU" sz="2200" kern="1200"/>
            <a:t>распоряжении письмен-</a:t>
          </a:r>
          <a:r>
            <a:rPr lang="ru-RU" sz="2200" kern="1200" dirty="0" err="1"/>
            <a:t>ную</a:t>
          </a:r>
          <a:r>
            <a:rPr lang="ru-RU" sz="2200" kern="1200" dirty="0"/>
            <a:t> систему,  появившуюся, по крайней мере, за 200 лет до Библии</a:t>
          </a:r>
          <a:endParaRPr lang="en-US" sz="2200" kern="1200" dirty="0"/>
        </a:p>
      </dsp:txBody>
      <dsp:txXfrm>
        <a:off x="2358103" y="3167434"/>
        <a:ext cx="6356659" cy="1262111"/>
      </dsp:txXfrm>
    </dsp:sp>
    <dsp:sp modelId="{D48A3CD0-A373-CC40-A593-F835367FAF3A}">
      <dsp:nvSpPr>
        <dsp:cNvPr id="0" name=""/>
        <dsp:cNvSpPr/>
      </dsp:nvSpPr>
      <dsp:spPr>
        <a:xfrm>
          <a:off x="8231686" y="1016654"/>
          <a:ext cx="871418" cy="8714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rtl="0">
            <a:lnSpc>
              <a:spcPct val="90000"/>
            </a:lnSpc>
            <a:spcBef>
              <a:spcPct val="0"/>
            </a:spcBef>
            <a:spcAft>
              <a:spcPct val="35000"/>
            </a:spcAft>
            <a:buNone/>
          </a:pPr>
          <a:endParaRPr lang="en-US" sz="3600" kern="1200"/>
        </a:p>
      </dsp:txBody>
      <dsp:txXfrm>
        <a:off x="8427755" y="1016654"/>
        <a:ext cx="479280" cy="655742"/>
      </dsp:txXfrm>
    </dsp:sp>
    <dsp:sp modelId="{6B3F6754-0955-FD42-B2DE-A8BDD943BB1A}">
      <dsp:nvSpPr>
        <dsp:cNvPr id="0" name=""/>
        <dsp:cNvSpPr/>
      </dsp:nvSpPr>
      <dsp:spPr>
        <a:xfrm>
          <a:off x="9020585" y="2571801"/>
          <a:ext cx="871418" cy="8714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216654" y="2571801"/>
        <a:ext cx="479280" cy="6557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7613669-CFDC-6A47-248D-1D34E0B42BA1}"/>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8435" name="Rectangle 3">
            <a:extLst>
              <a:ext uri="{FF2B5EF4-FFF2-40B4-BE49-F238E27FC236}">
                <a16:creationId xmlns:a16="http://schemas.microsoft.com/office/drawing/2014/main" id="{6D7B80A4-BEFC-0448-1442-6059C443794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a:extLst>
              <a:ext uri="{FF2B5EF4-FFF2-40B4-BE49-F238E27FC236}">
                <a16:creationId xmlns:a16="http://schemas.microsoft.com/office/drawing/2014/main" id="{E3B78607-44CF-4066-D697-1431C0EAC46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a:extLst>
              <a:ext uri="{FF2B5EF4-FFF2-40B4-BE49-F238E27FC236}">
                <a16:creationId xmlns:a16="http://schemas.microsoft.com/office/drawing/2014/main" id="{73BB185B-8A0A-B2A8-7CDF-C808F24F432F}"/>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a:extLst>
              <a:ext uri="{FF2B5EF4-FFF2-40B4-BE49-F238E27FC236}">
                <a16:creationId xmlns:a16="http://schemas.microsoft.com/office/drawing/2014/main" id="{95678243-8095-0966-9A32-81FB734C0E1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8439" name="Rectangle 7">
            <a:extLst>
              <a:ext uri="{FF2B5EF4-FFF2-40B4-BE49-F238E27FC236}">
                <a16:creationId xmlns:a16="http://schemas.microsoft.com/office/drawing/2014/main" id="{5DDF14CC-0A14-246D-7CB5-3CD050090F9F}"/>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9B703B-AC6C-9B4B-9747-29158C3E61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come to Scripture? We come to seek God, yes. But we also come to seek truth. We cannot seek something that we do not believe exists. Or let me state that differently. To reach a goal, you must believe that the goal is attainable. Faith is required for the race of life that Paul speaks of. But the race is not an imaginary thing. Nor can it go endlessly in circles. It must have a direction. The race of faith is based on real life circumstances. It is set in a historical reality and the nexus of time and place. This is what makes Biblical faith unique among the ancient and modern religious/philosophical models. The Bible is constituted in a historical living reality of life as experienced and recorded through the history of this world. From Adam to the promised Messiah, from the Resurrection, which we celebrated a few weeks ago, to the Second coming. Biblical faith has a purpose, a goal, and a mission. It is forward moving. It is based on a God who is not distant and removed, but one who spoke and then formed man from the dust of the ground and breathed into Him the breath of life. A God who intricately fashioned Eve and provided for the first partnership in human history. It is based on a God who sent His son into this world. The ultimate act in human history was that act of infinite love that poured out a life to give life. This is why we can have hope. This is why we can have peace in the midst of the storm. Jesus said, in John 16:33: “</a:t>
            </a:r>
            <a:r>
              <a:rPr lang="en-US" sz="1200" b="0" i="0" kern="1200" dirty="0">
                <a:solidFill>
                  <a:schemeClr val="tx1"/>
                </a:solidFill>
                <a:effectLst/>
                <a:latin typeface="+mn-lt"/>
                <a:ea typeface="+mn-ea"/>
                <a:cs typeface="+mn-cs"/>
              </a:rPr>
              <a:t>These things I have spoken to you, so that in Me you may have peace. In the world you have tribulation, but take courage; I have overcome the world.”</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then did we end up with the Bibles we read today? How did the 35-40 writers of Scripture become those writes and how did their books come to form the collection that we have today? How do the Bibles we read relate to what Moses, David, Solomon or any other person wrote? What was the process involved?</a:t>
            </a:r>
            <a:endParaRPr lang="en-US" dirty="0"/>
          </a:p>
        </p:txBody>
      </p:sp>
      <p:sp>
        <p:nvSpPr>
          <p:cNvPr id="4" name="Slide Number Placeholder 3"/>
          <p:cNvSpPr>
            <a:spLocks noGrp="1"/>
          </p:cNvSpPr>
          <p:nvPr>
            <p:ph type="sldNum" sz="quarter" idx="5"/>
          </p:nvPr>
        </p:nvSpPr>
        <p:spPr/>
        <p:txBody>
          <a:bodyPr/>
          <a:lstStyle/>
          <a:p>
            <a:fld id="{58BD92D2-1513-5847-A096-02CE7B83D928}" type="slidenum">
              <a:rPr lang="en-US" smtClean="0"/>
              <a:t>3</a:t>
            </a:fld>
            <a:endParaRPr lang="en-US"/>
          </a:p>
        </p:txBody>
      </p:sp>
    </p:spTree>
    <p:extLst>
      <p:ext uri="{BB962C8B-B14F-4D97-AF65-F5344CB8AC3E}">
        <p14:creationId xmlns:p14="http://schemas.microsoft.com/office/powerpoint/2010/main" val="192438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a:extLst>
              <a:ext uri="{FF2B5EF4-FFF2-40B4-BE49-F238E27FC236}">
                <a16:creationId xmlns:a16="http://schemas.microsoft.com/office/drawing/2014/main" id="{3F277200-B1F1-26FB-B148-75714D087ED9}"/>
              </a:ext>
            </a:extLst>
          </p:cNvPr>
          <p:cNvSpPr>
            <a:spLocks noGrp="1" noRot="1" noChangeAspect="1" noChangeArrowheads="1" noTextEdit="1"/>
          </p:cNvSpPr>
          <p:nvPr>
            <p:ph type="sldImg"/>
          </p:nvPr>
        </p:nvSpPr>
        <p:spPr>
          <a:ln/>
        </p:spPr>
      </p:sp>
      <p:sp>
        <p:nvSpPr>
          <p:cNvPr id="141314" name="Notes Placeholder 2">
            <a:extLst>
              <a:ext uri="{FF2B5EF4-FFF2-40B4-BE49-F238E27FC236}">
                <a16:creationId xmlns:a16="http://schemas.microsoft.com/office/drawing/2014/main" id="{9509E72C-8CA2-057C-7612-6BA626548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41315" name="Slide Number Placeholder 3">
            <a:extLst>
              <a:ext uri="{FF2B5EF4-FFF2-40B4-BE49-F238E27FC236}">
                <a16:creationId xmlns:a16="http://schemas.microsoft.com/office/drawing/2014/main" id="{30BB08E7-22FB-7395-65BA-F2F68BCDD7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69DF8A-C53C-6E42-A31D-09436E5D6317}" type="slidenum">
              <a:rPr lang="en-US" altLang="en-US" smtClean="0">
                <a:solidFill>
                  <a:srgbClr val="000000"/>
                </a:solidFill>
                <a:latin typeface="Times New Roman" panose="02020603050405020304" pitchFamily="18" charset="0"/>
              </a:rPr>
              <a:pPr/>
              <a:t>8</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9B703B-AC6C-9B4B-9747-29158C3E61D7}" type="slidenum">
              <a:rPr lang="en-US" altLang="en-US" smtClean="0"/>
              <a:pPr>
                <a:defRPr/>
              </a:pPr>
              <a:t>9</a:t>
            </a:fld>
            <a:endParaRPr lang="en-US" altLang="en-US"/>
          </a:p>
        </p:txBody>
      </p:sp>
    </p:spTree>
    <p:extLst>
      <p:ext uri="{BB962C8B-B14F-4D97-AF65-F5344CB8AC3E}">
        <p14:creationId xmlns:p14="http://schemas.microsoft.com/office/powerpoint/2010/main" val="135573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115444E6-79F9-13FD-1B69-8F74AE6FD0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04C7B5-C586-C948-BC6E-7E9CBEA9D6C6}" type="slidenum">
              <a:rPr lang="he-IL" altLang="en-US" sz="1200">
                <a:solidFill>
                  <a:srgbClr val="000000"/>
                </a:solidFill>
              </a:rPr>
              <a:pPr/>
              <a:t>11</a:t>
            </a:fld>
            <a:endParaRPr lang="en-US" altLang="en-US" sz="1200">
              <a:solidFill>
                <a:srgbClr val="000000"/>
              </a:solidFill>
            </a:endParaRPr>
          </a:p>
        </p:txBody>
      </p:sp>
      <p:sp>
        <p:nvSpPr>
          <p:cNvPr id="203778" name="Rectangle 2">
            <a:extLst>
              <a:ext uri="{FF2B5EF4-FFF2-40B4-BE49-F238E27FC236}">
                <a16:creationId xmlns:a16="http://schemas.microsoft.com/office/drawing/2014/main" id="{A503E914-EA2C-D53F-8EE1-312542457E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Rectangle 3">
            <a:extLst>
              <a:ext uri="{FF2B5EF4-FFF2-40B4-BE49-F238E27FC236}">
                <a16:creationId xmlns:a16="http://schemas.microsoft.com/office/drawing/2014/main" id="{991E7D3A-4691-BCAB-D51D-89D7D931E6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sz="1200" kern="1200" dirty="0">
                <a:solidFill>
                  <a:schemeClr val="tx1"/>
                </a:solidFill>
                <a:effectLst/>
                <a:latin typeface="+mn-lt"/>
                <a:ea typeface="+mn-ea"/>
                <a:cs typeface="+mn-cs"/>
              </a:rPr>
              <a:t>The plan of the </a:t>
            </a:r>
            <a:r>
              <a:rPr lang="en-US" sz="1200" b="1" kern="1200" dirty="0">
                <a:solidFill>
                  <a:schemeClr val="tx1"/>
                </a:solidFill>
                <a:effectLst/>
                <a:latin typeface="+mn-lt"/>
                <a:ea typeface="+mn-ea"/>
                <a:cs typeface="+mn-cs"/>
              </a:rPr>
              <a:t>North-East Temple</a:t>
            </a:r>
            <a:r>
              <a:rPr lang="en-US" sz="1200" kern="1200" dirty="0">
                <a:solidFill>
                  <a:schemeClr val="tx1"/>
                </a:solidFill>
                <a:effectLst/>
                <a:latin typeface="+mn-lt"/>
                <a:ea typeface="+mn-ea"/>
                <a:cs typeface="+mn-cs"/>
              </a:rPr>
              <a:t> includes…</a:t>
            </a:r>
          </a:p>
          <a:p>
            <a:pPr algn="l" rtl="0"/>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*(KLIK) </a:t>
            </a:r>
            <a:r>
              <a:rPr lang="en-US" sz="1200" kern="1200" dirty="0">
                <a:solidFill>
                  <a:schemeClr val="tx1"/>
                </a:solidFill>
                <a:effectLst/>
                <a:latin typeface="+mn-lt"/>
                <a:ea typeface="+mn-ea"/>
                <a:cs typeface="+mn-cs"/>
              </a:rPr>
              <a:t>A main entrance, that in the past was flanked by two pillars.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From those only the west one was found in-situ.</a:t>
            </a:r>
          </a:p>
          <a:p>
            <a:pPr algn="l" rtl="0"/>
            <a:r>
              <a:rPr lang="en-US" sz="1200" kern="1200" dirty="0">
                <a:solidFill>
                  <a:schemeClr val="tx1"/>
                </a:solidFill>
                <a:effectLst/>
                <a:latin typeface="+mn-lt"/>
                <a:ea typeface="+mn-ea"/>
                <a:cs typeface="+mn-cs"/>
              </a:rPr>
              <a:t> </a:t>
            </a:r>
          </a:p>
          <a:p>
            <a:pPr algn="l" rtl="0"/>
            <a:r>
              <a:rPr lang="en-US" sz="1200" b="1" kern="1200" dirty="0">
                <a:solidFill>
                  <a:schemeClr val="tx1"/>
                </a:solidFill>
                <a:effectLst/>
                <a:latin typeface="+mn-lt"/>
                <a:ea typeface="+mn-ea"/>
                <a:cs typeface="+mn-cs"/>
              </a:rPr>
              <a:t>*(KLIK) </a:t>
            </a:r>
            <a:r>
              <a:rPr lang="en-US" sz="1200" kern="1200" dirty="0">
                <a:solidFill>
                  <a:schemeClr val="tx1"/>
                </a:solidFill>
                <a:effectLst/>
                <a:latin typeface="+mn-lt"/>
                <a:ea typeface="+mn-ea"/>
                <a:cs typeface="+mn-cs"/>
              </a:rPr>
              <a:t>To the left of the entrance theirs a room, that was divided in to two parts.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Its seem to be a tower. And based on parallels, we suggest the existent of a second such tower also to the right of the entrance. </a:t>
            </a:r>
          </a:p>
          <a:p>
            <a:pPr algn="l" rtl="0"/>
            <a:r>
              <a:rPr lang="en-US" sz="1200" kern="1200" dirty="0">
                <a:solidFill>
                  <a:schemeClr val="tx1"/>
                </a:solidFill>
                <a:effectLst/>
                <a:latin typeface="+mn-lt"/>
                <a:ea typeface="+mn-ea"/>
                <a:cs typeface="+mn-cs"/>
              </a:rPr>
              <a:t> </a:t>
            </a:r>
          </a:p>
          <a:p>
            <a:pPr algn="l" rtl="0"/>
            <a:r>
              <a:rPr lang="en-US" sz="1200" b="1" kern="1200" dirty="0">
                <a:solidFill>
                  <a:schemeClr val="tx1"/>
                </a:solidFill>
                <a:effectLst/>
                <a:latin typeface="+mn-lt"/>
                <a:ea typeface="+mn-ea"/>
                <a:cs typeface="+mn-cs"/>
              </a:rPr>
              <a:t>*(KLIK) </a:t>
            </a:r>
            <a:r>
              <a:rPr lang="en-US" sz="1200" kern="1200" dirty="0">
                <a:solidFill>
                  <a:schemeClr val="tx1"/>
                </a:solidFill>
                <a:effectLst/>
                <a:latin typeface="+mn-lt"/>
                <a:ea typeface="+mn-ea"/>
                <a:cs typeface="+mn-cs"/>
              </a:rPr>
              <a:t>The entrance leads to the main hall of the temple,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which initially seem to includes four pillars, from which only three bases were found. </a:t>
            </a:r>
          </a:p>
          <a:p>
            <a:pPr algn="l" rtl="0"/>
            <a:r>
              <a:rPr lang="en-US" sz="1200" kern="1200" dirty="0">
                <a:solidFill>
                  <a:schemeClr val="tx1"/>
                </a:solidFill>
                <a:effectLst/>
                <a:latin typeface="+mn-lt"/>
                <a:ea typeface="+mn-ea"/>
                <a:cs typeface="+mn-cs"/>
              </a:rPr>
              <a:t> </a:t>
            </a:r>
          </a:p>
          <a:p>
            <a:pPr algn="l" rtl="0"/>
            <a:r>
              <a:rPr lang="en-US" sz="1200" kern="1200" dirty="0">
                <a:solidFill>
                  <a:schemeClr val="tx1"/>
                </a:solidFill>
                <a:effectLst/>
                <a:latin typeface="+mn-lt"/>
                <a:ea typeface="+mn-ea"/>
                <a:cs typeface="+mn-cs"/>
              </a:rPr>
              <a:t>* In the right side of the hall there's a stone platform, that include a basin (here in grin)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and an installation with three fallen "Standing Stones" (in red).</a:t>
            </a:r>
          </a:p>
          <a:p>
            <a:pPr algn="l" rtl="0"/>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*(KLIK)</a:t>
            </a:r>
            <a:r>
              <a:rPr lang="en-US" sz="1200" kern="1200" dirty="0">
                <a:solidFill>
                  <a:schemeClr val="tx1"/>
                </a:solidFill>
                <a:effectLst/>
                <a:latin typeface="+mn-lt"/>
                <a:ea typeface="+mn-ea"/>
                <a:cs typeface="+mn-cs"/>
              </a:rPr>
              <a:t> To the west of the hall, there are two side rooms.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 northern room seems to be used for storage,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and the southern room used as a granary,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 which a large wooden box full of seeds was found.</a:t>
            </a:r>
          </a:p>
          <a:p>
            <a:pPr algn="l" rtl="0"/>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*(KLIK) </a:t>
            </a:r>
            <a:r>
              <a:rPr lang="en-US" sz="1200" kern="1200" dirty="0">
                <a:solidFill>
                  <a:schemeClr val="tx1"/>
                </a:solidFill>
                <a:effectLst/>
                <a:latin typeface="+mn-lt"/>
                <a:ea typeface="+mn-ea"/>
                <a:cs typeface="+mn-cs"/>
              </a:rPr>
              <a:t>To the east of the hall. There was another room,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but from it only the foundations were preserved. </a:t>
            </a:r>
          </a:p>
          <a:p>
            <a:pPr algn="l" rtl="0"/>
            <a:r>
              <a:rPr lang="en-US" sz="1200" kern="1200" dirty="0">
                <a:solidFill>
                  <a:schemeClr val="tx1"/>
                </a:solidFill>
                <a:effectLst/>
                <a:latin typeface="+mn-lt"/>
                <a:ea typeface="+mn-ea"/>
                <a:cs typeface="+mn-cs"/>
              </a:rPr>
              <a:t> </a:t>
            </a:r>
          </a:p>
          <a:p>
            <a:pPr algn="l" rtl="0"/>
            <a:r>
              <a:rPr lang="en-US" sz="1200" b="1" kern="1200" dirty="0">
                <a:solidFill>
                  <a:schemeClr val="tx1"/>
                </a:solidFill>
                <a:effectLst/>
                <a:latin typeface="+mn-lt"/>
                <a:ea typeface="+mn-ea"/>
                <a:cs typeface="+mn-cs"/>
              </a:rPr>
              <a:t>*(KLIK) </a:t>
            </a:r>
            <a:r>
              <a:rPr lang="en-US" sz="1200" kern="1200" dirty="0">
                <a:solidFill>
                  <a:schemeClr val="tx1"/>
                </a:solidFill>
                <a:effectLst/>
                <a:latin typeface="+mn-lt"/>
                <a:ea typeface="+mn-ea"/>
                <a:cs typeface="+mn-cs"/>
              </a:rPr>
              <a:t>in the north, there's an entrance to the Holy-Of-Holies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 room, or some cult niche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That was almost completely eroded by the slope of the mound.  </a:t>
            </a:r>
          </a:p>
          <a:p>
            <a:endParaRPr lang="he-IL" dirty="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4F013F-11DF-4224-AB03-79F745A61F14}" type="slidenum">
              <a:rPr kumimoji="0" lang="he-IL" sz="1200" b="0" i="0" u="none" strike="noStrike" kern="1200" cap="none" spc="0" normalizeH="0" baseline="0" noProof="0" smtClean="0">
                <a:ln>
                  <a:noFill/>
                </a:ln>
                <a:solidFill>
                  <a:prstClr val="black"/>
                </a:solidFill>
                <a:effectLst/>
                <a:uLnTx/>
                <a:uFillTx/>
                <a:latin typeface="Times New Roman"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Times New Roman" charset="0"/>
              <a:ea typeface="+mn-ea"/>
              <a:cs typeface="Arial" panose="020B0604020202020204" pitchFamily="34" charset="0"/>
            </a:endParaRPr>
          </a:p>
        </p:txBody>
      </p:sp>
    </p:spTree>
    <p:extLst>
      <p:ext uri="{BB962C8B-B14F-4D97-AF65-F5344CB8AC3E}">
        <p14:creationId xmlns:p14="http://schemas.microsoft.com/office/powerpoint/2010/main" val="47400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sz="1200" kern="1200" dirty="0">
                <a:solidFill>
                  <a:schemeClr val="tx1"/>
                </a:solidFill>
                <a:effectLst/>
                <a:latin typeface="+mn-lt"/>
                <a:ea typeface="+mn-ea"/>
                <a:cs typeface="+mn-cs"/>
              </a:rPr>
              <a:t>Noteworthy – is a sherd with an </a:t>
            </a:r>
            <a:r>
              <a:rPr lang="en-US" sz="1200" b="1" kern="1200" dirty="0">
                <a:solidFill>
                  <a:schemeClr val="tx1"/>
                </a:solidFill>
                <a:effectLst/>
                <a:latin typeface="+mn-lt"/>
                <a:ea typeface="+mn-ea"/>
                <a:cs typeface="+mn-cs"/>
              </a:rPr>
              <a:t>incised alphabetic inscription </a:t>
            </a:r>
            <a:endParaRPr lang="en-US" sz="1200" kern="1200" dirty="0">
              <a:solidFill>
                <a:schemeClr val="tx1"/>
              </a:solidFill>
              <a:effectLst/>
              <a:latin typeface="+mn-lt"/>
              <a:ea typeface="+mn-ea"/>
              <a:cs typeface="+mn-cs"/>
            </a:endParaRPr>
          </a:p>
          <a:p>
            <a:pPr algn="l" rtl="0"/>
            <a:r>
              <a:rPr lang="en-US" sz="1200" kern="1200" dirty="0">
                <a:solidFill>
                  <a:schemeClr val="tx1"/>
                </a:solidFill>
                <a:effectLst/>
                <a:latin typeface="+mn-lt"/>
                <a:ea typeface="+mn-ea"/>
                <a:cs typeface="+mn-cs"/>
              </a:rPr>
              <a:t>- The inscription was found in the main hall of the temple, and was originally incised on a shoulder of a storage jar.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Unfortunately - the inscription is too fragmentary to understand what its actually says. </a:t>
            </a:r>
          </a:p>
          <a:p>
            <a:pPr algn="l" rtl="0"/>
            <a:r>
              <a:rPr lang="en-US" sz="1200" kern="1200" dirty="0">
                <a:solidFill>
                  <a:schemeClr val="tx1"/>
                </a:solidFill>
                <a:effectLst/>
                <a:latin typeface="+mn-lt"/>
                <a:ea typeface="+mn-ea"/>
                <a:cs typeface="+mn-cs"/>
              </a:rPr>
              <a:t> </a:t>
            </a:r>
          </a:p>
          <a:p>
            <a:pPr algn="l" rtl="0"/>
            <a:r>
              <a:rPr lang="en-US" sz="1200" kern="1200" dirty="0">
                <a:solidFill>
                  <a:schemeClr val="tx1"/>
                </a:solidFill>
                <a:effectLst/>
                <a:latin typeface="+mn-lt"/>
                <a:ea typeface="+mn-ea"/>
                <a:cs typeface="+mn-cs"/>
              </a:rPr>
              <a:t>*  The inscription was published by – Benjamin Sass, Garfinkel, Hasel, and Klingbeil – and in this article the reading that presented here was suggested.    </a:t>
            </a:r>
          </a:p>
          <a:p>
            <a:endParaRPr lang="he-IL" dirty="0"/>
          </a:p>
        </p:txBody>
      </p:sp>
      <p:sp>
        <p:nvSpPr>
          <p:cNvPr id="4" name="מציין מיקום של מספר שקופית 3"/>
          <p:cNvSpPr>
            <a:spLocks noGrp="1"/>
          </p:cNvSpPr>
          <p:nvPr>
            <p:ph type="sldNum" sz="quarter" idx="10"/>
          </p:nvPr>
        </p:nvSpPr>
        <p:spPr/>
        <p:txBody>
          <a:bodyPr/>
          <a:lstStyle/>
          <a:p>
            <a:fld id="{804F013F-11DF-4224-AB03-79F745A61F14}" type="slidenum">
              <a:rPr lang="he-IL" smtClean="0">
                <a:solidFill>
                  <a:prstClr val="black"/>
                </a:solidFill>
                <a:latin typeface="Arial"/>
              </a:rPr>
              <a:pPr/>
              <a:t>21</a:t>
            </a:fld>
            <a:endParaRPr lang="he-IL">
              <a:solidFill>
                <a:prstClr val="black"/>
              </a:solidFill>
              <a:latin typeface="Arial"/>
            </a:endParaRPr>
          </a:p>
        </p:txBody>
      </p:sp>
    </p:spTree>
    <p:extLst>
      <p:ext uri="{BB962C8B-B14F-4D97-AF65-F5344CB8AC3E}">
        <p14:creationId xmlns:p14="http://schemas.microsoft.com/office/powerpoint/2010/main" val="114277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2D2EF88C-6D30-44E9-B055-30726DBCD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15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come to Scripture? We come to seek God, yes. But we also come to seek truth. We cannot seek something that we do not believe exists. Or let me state that differently. To reach a goal, you must believe that the goal is attainable. Faith is required for the race of life that Paul speaks of. But the race is not an imaginary thing. Nor can it go endlessly in circles. It must have a direction. The race of faith is based on real life circumstances. It is set in a historical reality and the nexus of time and place. This is what makes Biblical faith unique among the ancient and modern religious/philosophical models. The Bible is constituted in a historical living reality of life as experienced and recorded through the history of this world. From Adam to the promised Messiah, from the Resurrection, which we celebrated a few weeks ago, to the Second coming. Biblical faith has a purpose, a goal, and a mission. It is forward moving. It is based on a God who is not distant and removed, but one who spoke and then formed man from the dust of the ground and breathed into Him the breath of life. A God who intricately fashioned Eve and provided for the first partnership in human history. It is based on a God who sent His son into this world. The ultimate act in human history was that act of infinite love that poured out a life to give life. This is why we can have hope. This is why we can have peace in the midst of the storm. Jesus said, in John 16:33: “</a:t>
            </a:r>
            <a:r>
              <a:rPr lang="en-US" sz="1200" b="0" i="0" kern="1200" dirty="0">
                <a:solidFill>
                  <a:schemeClr val="tx1"/>
                </a:solidFill>
                <a:effectLst/>
                <a:latin typeface="+mn-lt"/>
                <a:ea typeface="+mn-ea"/>
                <a:cs typeface="+mn-cs"/>
              </a:rPr>
              <a:t>These things I have spoken to you, so that in Me you may have peace. In the world you have tribulation, but take courage; I have overcome the world.”</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then did we end up with the Bibles we read today? How did the 35-40 writers of Scripture become those writes and how did their books come to form the collection that we have today? How do the Bibles we read relate to what Moses, David, Solomon or any other person wrote? What was the process involved?</a:t>
            </a:r>
            <a:endParaRPr lang="en-US" dirty="0"/>
          </a:p>
        </p:txBody>
      </p:sp>
      <p:sp>
        <p:nvSpPr>
          <p:cNvPr id="4" name="Slide Number Placeholder 3"/>
          <p:cNvSpPr>
            <a:spLocks noGrp="1"/>
          </p:cNvSpPr>
          <p:nvPr>
            <p:ph type="sldNum" sz="quarter" idx="5"/>
          </p:nvPr>
        </p:nvSpPr>
        <p:spPr/>
        <p:txBody>
          <a:bodyPr/>
          <a:lstStyle/>
          <a:p>
            <a:fld id="{58BD92D2-1513-5847-A096-02CE7B83D928}" type="slidenum">
              <a:rPr lang="en-US" smtClean="0"/>
              <a:t>45</a:t>
            </a:fld>
            <a:endParaRPr lang="en-US"/>
          </a:p>
        </p:txBody>
      </p:sp>
    </p:spTree>
    <p:extLst>
      <p:ext uri="{BB962C8B-B14F-4D97-AF65-F5344CB8AC3E}">
        <p14:creationId xmlns:p14="http://schemas.microsoft.com/office/powerpoint/2010/main" val="424219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BA1B97-A592-336C-F99B-0ADEB59C31A8}"/>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BE31F6A-BD0F-BE9F-A104-7CE65A9CA223}"/>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F4294AD-5FCD-68C0-0582-0BE9438CF043}"/>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94D8D34A-002A-C44C-9DA4-1F3A46FABA82}" type="slidenum">
              <a:rPr lang="en-US" altLang="en-US"/>
              <a:pPr>
                <a:defRPr/>
              </a:pPr>
              <a:t>‹#›</a:t>
            </a:fld>
            <a:endParaRPr lang="en-US" altLang="en-US"/>
          </a:p>
        </p:txBody>
      </p:sp>
    </p:spTree>
    <p:extLst>
      <p:ext uri="{BB962C8B-B14F-4D97-AF65-F5344CB8AC3E}">
        <p14:creationId xmlns:p14="http://schemas.microsoft.com/office/powerpoint/2010/main" val="3634081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55A2B0-AAC9-4CA6-3CEF-DB6F5EEE92DC}"/>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99970052-3C1A-8087-411C-188C1E88B1F9}"/>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B47B5A33-B87C-F9B8-5977-19A9AF04C8D4}"/>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5D9E14A3-8CC8-6442-BDF3-C90E76BB5441}" type="slidenum">
              <a:rPr lang="en-US" altLang="en-US"/>
              <a:pPr>
                <a:defRPr/>
              </a:pPr>
              <a:t>‹#›</a:t>
            </a:fld>
            <a:endParaRPr lang="en-US" altLang="en-US"/>
          </a:p>
        </p:txBody>
      </p:sp>
    </p:spTree>
    <p:extLst>
      <p:ext uri="{BB962C8B-B14F-4D97-AF65-F5344CB8AC3E}">
        <p14:creationId xmlns:p14="http://schemas.microsoft.com/office/powerpoint/2010/main" val="1256563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BB263F-29C0-5AF4-CD56-C64D9A955603}"/>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04BC8F0-B9FE-178B-F046-16087AB0E3D6}"/>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6EC9586-83A7-EACC-4234-E4F85324D429}"/>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1D900A19-60FC-244A-A740-E9B9591B5476}" type="slidenum">
              <a:rPr lang="en-US" altLang="en-US"/>
              <a:pPr>
                <a:defRPr/>
              </a:pPr>
              <a:t>‹#›</a:t>
            </a:fld>
            <a:endParaRPr lang="en-US" altLang="en-US"/>
          </a:p>
        </p:txBody>
      </p:sp>
    </p:spTree>
    <p:extLst>
      <p:ext uri="{BB962C8B-B14F-4D97-AF65-F5344CB8AC3E}">
        <p14:creationId xmlns:p14="http://schemas.microsoft.com/office/powerpoint/2010/main" val="1205820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4BF0CD-43E0-D800-AE4E-7970A744D4A1}"/>
              </a:ext>
            </a:extLst>
          </p:cNvPr>
          <p:cNvSpPr/>
          <p:nvPr/>
        </p:nvSpPr>
        <p:spPr>
          <a:xfrm>
            <a:off x="920834" y="1346946"/>
            <a:ext cx="10222992" cy="80683"/>
          </a:xfrm>
          <a:prstGeom prst="rect">
            <a:avLst/>
          </a:prstGeom>
          <a:blipFill dpi="0" rotWithShape="1">
            <a:blip r:embed="rId2">
              <a:alphaModFix amt="8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12C232A2-F9BE-1B30-CA0E-A9A2C0382F18}"/>
              </a:ext>
            </a:extLst>
          </p:cNvPr>
          <p:cNvSpPr/>
          <p:nvPr/>
        </p:nvSpPr>
        <p:spPr>
          <a:xfrm>
            <a:off x="920834" y="4299696"/>
            <a:ext cx="10222992" cy="80683"/>
          </a:xfrm>
          <a:prstGeom prst="rect">
            <a:avLst/>
          </a:prstGeom>
          <a:blipFill dpi="0" rotWithShape="1">
            <a:blip r:embed="rId2">
              <a:alphaModFix amt="85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DF90D164-CFF3-579B-196C-46EA317EFEA8}"/>
              </a:ext>
            </a:extLst>
          </p:cNvPr>
          <p:cNvSpPr/>
          <p:nvPr/>
        </p:nvSpPr>
        <p:spPr>
          <a:xfrm>
            <a:off x="920834" y="1484779"/>
            <a:ext cx="10222992" cy="2743200"/>
          </a:xfrm>
          <a:prstGeom prst="rect">
            <a:avLst/>
          </a:prstGeom>
          <a:blipFill dpi="0" rotWithShape="1">
            <a:blip r:embed="rId2">
              <a:alphaModFix amt="85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oup 12">
            <a:extLst>
              <a:ext uri="{FF2B5EF4-FFF2-40B4-BE49-F238E27FC236}">
                <a16:creationId xmlns:a16="http://schemas.microsoft.com/office/drawing/2014/main" id="{AEF4D330-0EAA-FD91-02D2-A89329824DE4}"/>
              </a:ext>
            </a:extLst>
          </p:cNvPr>
          <p:cNvGrpSpPr>
            <a:grpSpLocks/>
          </p:cNvGrpSpPr>
          <p:nvPr/>
        </p:nvGrpSpPr>
        <p:grpSpPr bwMode="auto">
          <a:xfrm>
            <a:off x="9648825" y="4068763"/>
            <a:ext cx="1081088" cy="1081087"/>
            <a:chOff x="9685338" y="4460675"/>
            <a:chExt cx="1080904" cy="1080902"/>
          </a:xfrm>
        </p:grpSpPr>
        <p:sp>
          <p:nvSpPr>
            <p:cNvPr id="8" name="Oval 7">
              <a:extLst>
                <a:ext uri="{FF2B5EF4-FFF2-40B4-BE49-F238E27FC236}">
                  <a16:creationId xmlns:a16="http://schemas.microsoft.com/office/drawing/2014/main" id="{9EE75B39-B775-AF5B-7E8B-08FD59E86E19}"/>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9" name="Oval 14">
              <a:extLst>
                <a:ext uri="{FF2B5EF4-FFF2-40B4-BE49-F238E27FC236}">
                  <a16:creationId xmlns:a16="http://schemas.microsoft.com/office/drawing/2014/main" id="{7F00637E-A8AB-B51A-FE27-8D3C36B70081}"/>
                </a:ext>
              </a:extLst>
            </p:cNvPr>
            <p:cNvSpPr>
              <a:spLocks noChangeArrowheads="1"/>
            </p:cNvSpPr>
            <p:nvPr/>
          </p:nvSpPr>
          <p:spPr bwMode="auto">
            <a:xfrm>
              <a:off x="9793270" y="4568607"/>
              <a:ext cx="865041" cy="865039"/>
            </a:xfrm>
            <a:prstGeom prst="ellipse">
              <a:avLst/>
            </a:prstGeom>
            <a:noFill/>
            <a:ln w="25400" algn="ctr">
              <a:solidFill>
                <a:srgbClr val="FFFFF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grpSp>
      <p:sp>
        <p:nvSpPr>
          <p:cNvPr id="2" name="Title 1"/>
          <p:cNvSpPr>
            <a:spLocks noGrp="1"/>
          </p:cNvSpPr>
          <p:nvPr>
            <p:ph type="ctrTitle"/>
          </p:nvPr>
        </p:nvSpPr>
        <p:spPr>
          <a:xfrm>
            <a:off x="1051560" y="1432223"/>
            <a:ext cx="9966960" cy="3035808"/>
          </a:xfrm>
        </p:spPr>
        <p:txBody>
          <a:bodyPr>
            <a:noAutofit/>
          </a:bodyPr>
          <a:lstStyle>
            <a:lvl1pPr algn="l">
              <a:lnSpc>
                <a:spcPct val="80000"/>
              </a:lnSpc>
              <a:defRPr sz="960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54F4B6B6-D886-745D-6983-2F9757357B49}"/>
              </a:ext>
            </a:extLst>
          </p:cNvPr>
          <p:cNvSpPr>
            <a:spLocks noGrp="1"/>
          </p:cNvSpPr>
          <p:nvPr>
            <p:ph type="dt" sz="half" idx="10"/>
          </p:nvPr>
        </p:nvSpPr>
        <p:spPr/>
        <p:txBody>
          <a:bodyPr/>
          <a:lstStyle>
            <a:lvl1pPr>
              <a:defRPr/>
            </a:lvl1pPr>
          </a:lstStyle>
          <a:p>
            <a:pPr>
              <a:defRPr/>
            </a:pPr>
            <a:endParaRPr lang="en-US"/>
          </a:p>
        </p:txBody>
      </p:sp>
      <p:sp>
        <p:nvSpPr>
          <p:cNvPr id="11" name="Footer Placeholder 4">
            <a:extLst>
              <a:ext uri="{FF2B5EF4-FFF2-40B4-BE49-F238E27FC236}">
                <a16:creationId xmlns:a16="http://schemas.microsoft.com/office/drawing/2014/main" id="{2534824E-7BB5-6409-44E0-96652B939F19}"/>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56B64061-0969-D0B5-EFE7-B7F966CB41FE}"/>
              </a:ext>
            </a:extLst>
          </p:cNvPr>
          <p:cNvSpPr>
            <a:spLocks noGrp="1"/>
          </p:cNvSpPr>
          <p:nvPr>
            <p:ph type="sldNum" sz="quarter" idx="12"/>
          </p:nvPr>
        </p:nvSpPr>
        <p:spPr>
          <a:xfrm>
            <a:off x="9593263" y="4289425"/>
            <a:ext cx="1193800" cy="639763"/>
          </a:xfrm>
        </p:spPr>
        <p:txBody>
          <a:bodyPr/>
          <a:lstStyle>
            <a:lvl1pPr>
              <a:defRPr sz="2800"/>
            </a:lvl1pPr>
          </a:lstStyle>
          <a:p>
            <a:pPr>
              <a:defRPr/>
            </a:pPr>
            <a:fld id="{9A34D3B1-5ACE-644B-94DF-BC4F2EE8D7C0}" type="slidenum">
              <a:rPr lang="en-US" altLang="en-US"/>
              <a:pPr>
                <a:defRPr/>
              </a:pPr>
              <a:t>‹#›</a:t>
            </a:fld>
            <a:endParaRPr lang="en-US" altLang="en-US"/>
          </a:p>
        </p:txBody>
      </p:sp>
    </p:spTree>
    <p:extLst>
      <p:ext uri="{BB962C8B-B14F-4D97-AF65-F5344CB8AC3E}">
        <p14:creationId xmlns:p14="http://schemas.microsoft.com/office/powerpoint/2010/main" val="3879616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CB4F38-E059-F0F9-EEAF-D7E369AFC8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FB8C7E1-C57B-6C5A-06F6-7AD269F48D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13EAB0-CCE5-F774-BC5D-A696E18E3F0E}"/>
              </a:ext>
            </a:extLst>
          </p:cNvPr>
          <p:cNvSpPr>
            <a:spLocks noGrp="1"/>
          </p:cNvSpPr>
          <p:nvPr>
            <p:ph type="sldNum" sz="quarter" idx="12"/>
          </p:nvPr>
        </p:nvSpPr>
        <p:spPr/>
        <p:txBody>
          <a:bodyPr/>
          <a:lstStyle>
            <a:lvl1pPr>
              <a:defRPr/>
            </a:lvl1pPr>
          </a:lstStyle>
          <a:p>
            <a:pPr>
              <a:defRPr/>
            </a:pPr>
            <a:fld id="{1799CBBF-34A4-D448-AD59-0A6065828AB4}" type="slidenum">
              <a:rPr lang="en-US" altLang="en-US"/>
              <a:pPr>
                <a:defRPr/>
              </a:pPr>
              <a:t>‹#›</a:t>
            </a:fld>
            <a:endParaRPr lang="en-US" altLang="en-US"/>
          </a:p>
        </p:txBody>
      </p:sp>
    </p:spTree>
    <p:extLst>
      <p:ext uri="{BB962C8B-B14F-4D97-AF65-F5344CB8AC3E}">
        <p14:creationId xmlns:p14="http://schemas.microsoft.com/office/powerpoint/2010/main" val="809124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5C1551-71B9-BD17-A927-1FF529361482}"/>
              </a:ext>
            </a:extLst>
          </p:cNvPr>
          <p:cNvSpPr/>
          <p:nvPr/>
        </p:nvSpPr>
        <p:spPr>
          <a:xfrm>
            <a:off x="0" y="4917989"/>
            <a:ext cx="12192000" cy="1940010"/>
          </a:xfrm>
          <a:prstGeom prst="rect">
            <a:avLst/>
          </a:prstGeom>
          <a:blipFill dpi="0" rotWithShape="1">
            <a:blip r:embed="rId2">
              <a:alphaModFix amt="85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0">
            <a:extLst>
              <a:ext uri="{FF2B5EF4-FFF2-40B4-BE49-F238E27FC236}">
                <a16:creationId xmlns:a16="http://schemas.microsoft.com/office/drawing/2014/main" id="{83826368-0B39-6ED9-C845-7F4E7CD02DDC}"/>
              </a:ext>
            </a:extLst>
          </p:cNvPr>
          <p:cNvGrpSpPr>
            <a:grpSpLocks/>
          </p:cNvGrpSpPr>
          <p:nvPr/>
        </p:nvGrpSpPr>
        <p:grpSpPr bwMode="auto">
          <a:xfrm>
            <a:off x="896938" y="2325688"/>
            <a:ext cx="1081087" cy="1081087"/>
            <a:chOff x="9685338" y="4460675"/>
            <a:chExt cx="1080904" cy="1080902"/>
          </a:xfrm>
        </p:grpSpPr>
        <p:sp>
          <p:nvSpPr>
            <p:cNvPr id="6" name="Oval 5">
              <a:extLst>
                <a:ext uri="{FF2B5EF4-FFF2-40B4-BE49-F238E27FC236}">
                  <a16:creationId xmlns:a16="http://schemas.microsoft.com/office/drawing/2014/main" id="{51B4C531-4EBD-9A86-48D0-5B61A5F8CD44}"/>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7" name="Oval 12">
              <a:extLst>
                <a:ext uri="{FF2B5EF4-FFF2-40B4-BE49-F238E27FC236}">
                  <a16:creationId xmlns:a16="http://schemas.microsoft.com/office/drawing/2014/main" id="{4B2FB7BE-613D-A392-87B4-AF50EA8A918A}"/>
                </a:ext>
              </a:extLst>
            </p:cNvPr>
            <p:cNvSpPr>
              <a:spLocks noChangeArrowheads="1"/>
            </p:cNvSpPr>
            <p:nvPr/>
          </p:nvSpPr>
          <p:spPr bwMode="auto">
            <a:xfrm>
              <a:off x="9793270" y="4568607"/>
              <a:ext cx="865041" cy="865039"/>
            </a:xfrm>
            <a:prstGeom prst="ellipse">
              <a:avLst/>
            </a:prstGeom>
            <a:noFill/>
            <a:ln w="25400" algn="ctr">
              <a:solidFill>
                <a:srgbClr val="FFFFF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grpSp>
      <p:sp>
        <p:nvSpPr>
          <p:cNvPr id="2" name="Title 1"/>
          <p:cNvSpPr>
            <a:spLocks noGrp="1"/>
          </p:cNvSpPr>
          <p:nvPr>
            <p:ph type="title"/>
          </p:nvPr>
        </p:nvSpPr>
        <p:spPr>
          <a:xfrm>
            <a:off x="2167128" y="1225296"/>
            <a:ext cx="9281160" cy="3520440"/>
          </a:xfrm>
        </p:spPr>
        <p:txBody>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47346F44-2F8D-255D-1F22-23ACAB03B310}"/>
              </a:ext>
            </a:extLst>
          </p:cNvPr>
          <p:cNvSpPr>
            <a:spLocks noGrp="1"/>
          </p:cNvSpPr>
          <p:nvPr>
            <p:ph type="dt" sz="half" idx="10"/>
          </p:nvPr>
        </p:nvSpPr>
        <p:spPr>
          <a:xfrm>
            <a:off x="8593138" y="6272213"/>
            <a:ext cx="2644775" cy="365125"/>
          </a:xfrm>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C04C8973-7E38-8877-185A-D0108F48A9B8}"/>
              </a:ext>
            </a:extLst>
          </p:cNvPr>
          <p:cNvSpPr>
            <a:spLocks noGrp="1"/>
          </p:cNvSpPr>
          <p:nvPr>
            <p:ph type="ftr" sz="quarter" idx="11"/>
          </p:nvPr>
        </p:nvSpPr>
        <p:spPr>
          <a:xfrm>
            <a:off x="2182813" y="6272213"/>
            <a:ext cx="6327775"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EED8E55E-E727-4EA5-DA2B-277C7ACC2FD2}"/>
              </a:ext>
            </a:extLst>
          </p:cNvPr>
          <p:cNvSpPr>
            <a:spLocks noGrp="1"/>
          </p:cNvSpPr>
          <p:nvPr>
            <p:ph type="sldNum" sz="quarter" idx="12"/>
          </p:nvPr>
        </p:nvSpPr>
        <p:spPr>
          <a:xfrm>
            <a:off x="842963" y="2506663"/>
            <a:ext cx="1189037" cy="719137"/>
          </a:xfrm>
        </p:spPr>
        <p:txBody>
          <a:bodyPr/>
          <a:lstStyle>
            <a:lvl1pPr>
              <a:defRPr sz="2800"/>
            </a:lvl1pPr>
          </a:lstStyle>
          <a:p>
            <a:pPr>
              <a:defRPr/>
            </a:pPr>
            <a:fld id="{35A6EAD9-AACC-434A-A731-AB8BD2E3B9C8}" type="slidenum">
              <a:rPr lang="en-US" altLang="en-US"/>
              <a:pPr>
                <a:defRPr/>
              </a:pPr>
              <a:t>‹#›</a:t>
            </a:fld>
            <a:endParaRPr lang="en-US" altLang="en-US"/>
          </a:p>
        </p:txBody>
      </p:sp>
    </p:spTree>
    <p:extLst>
      <p:ext uri="{BB962C8B-B14F-4D97-AF65-F5344CB8AC3E}">
        <p14:creationId xmlns:p14="http://schemas.microsoft.com/office/powerpoint/2010/main" val="2066576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F5C4D80-CA63-CA1E-54B4-2DAD981665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0D9F8FA-E759-506B-4B50-974191AE17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85AA0F-7CD8-BCE4-FCB2-E90A23E4ECB1}"/>
              </a:ext>
            </a:extLst>
          </p:cNvPr>
          <p:cNvSpPr>
            <a:spLocks noGrp="1"/>
          </p:cNvSpPr>
          <p:nvPr>
            <p:ph type="sldNum" sz="quarter" idx="12"/>
          </p:nvPr>
        </p:nvSpPr>
        <p:spPr/>
        <p:txBody>
          <a:bodyPr/>
          <a:lstStyle>
            <a:lvl1pPr>
              <a:defRPr/>
            </a:lvl1pPr>
          </a:lstStyle>
          <a:p>
            <a:pPr>
              <a:defRPr/>
            </a:pPr>
            <a:fld id="{AC325A10-2B0C-7C41-8F1A-87FA679DAF38}" type="slidenum">
              <a:rPr lang="en-US" altLang="en-US"/>
              <a:pPr>
                <a:defRPr/>
              </a:pPr>
              <a:t>‹#›</a:t>
            </a:fld>
            <a:endParaRPr lang="en-US" altLang="en-US"/>
          </a:p>
        </p:txBody>
      </p:sp>
    </p:spTree>
    <p:extLst>
      <p:ext uri="{BB962C8B-B14F-4D97-AF65-F5344CB8AC3E}">
        <p14:creationId xmlns:p14="http://schemas.microsoft.com/office/powerpoint/2010/main" val="268311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2934764A-9569-55EF-6E0C-5D2FCC1E2445}"/>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2E9F4AA5-444D-0409-971B-66716B9E663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4541E92-8E2E-6013-D673-79C56BEFD90B}"/>
              </a:ext>
            </a:extLst>
          </p:cNvPr>
          <p:cNvSpPr>
            <a:spLocks noGrp="1"/>
          </p:cNvSpPr>
          <p:nvPr>
            <p:ph type="sldNum" sz="quarter" idx="12"/>
          </p:nvPr>
        </p:nvSpPr>
        <p:spPr/>
        <p:txBody>
          <a:bodyPr/>
          <a:lstStyle>
            <a:lvl1pPr>
              <a:defRPr/>
            </a:lvl1pPr>
          </a:lstStyle>
          <a:p>
            <a:pPr>
              <a:defRPr/>
            </a:pPr>
            <a:fld id="{E1BE26E0-2AFD-B644-B03B-FD831D68BC85}" type="slidenum">
              <a:rPr lang="en-US" altLang="en-US"/>
              <a:pPr>
                <a:defRPr/>
              </a:pPr>
              <a:t>‹#›</a:t>
            </a:fld>
            <a:endParaRPr lang="en-US" altLang="en-US"/>
          </a:p>
        </p:txBody>
      </p:sp>
    </p:spTree>
    <p:extLst>
      <p:ext uri="{BB962C8B-B14F-4D97-AF65-F5344CB8AC3E}">
        <p14:creationId xmlns:p14="http://schemas.microsoft.com/office/powerpoint/2010/main" val="883453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3">
            <a:extLst>
              <a:ext uri="{FF2B5EF4-FFF2-40B4-BE49-F238E27FC236}">
                <a16:creationId xmlns:a16="http://schemas.microsoft.com/office/drawing/2014/main" id="{22AA7CF6-63C4-D07C-F013-EF2814B9522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482B1C3-F45F-60EB-E3EF-71AD2B2748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40449FB-EFF1-9FA7-A6FB-A8465792FED3}"/>
              </a:ext>
            </a:extLst>
          </p:cNvPr>
          <p:cNvSpPr>
            <a:spLocks noGrp="1"/>
          </p:cNvSpPr>
          <p:nvPr>
            <p:ph type="sldNum" sz="quarter" idx="12"/>
          </p:nvPr>
        </p:nvSpPr>
        <p:spPr/>
        <p:txBody>
          <a:bodyPr/>
          <a:lstStyle>
            <a:lvl1pPr>
              <a:defRPr/>
            </a:lvl1pPr>
          </a:lstStyle>
          <a:p>
            <a:pPr>
              <a:defRPr/>
            </a:pPr>
            <a:fld id="{6B5DAA15-90FA-CB44-9EB5-11B5513A38B4}" type="slidenum">
              <a:rPr lang="en-US" altLang="en-US"/>
              <a:pPr>
                <a:defRPr/>
              </a:pPr>
              <a:t>‹#›</a:t>
            </a:fld>
            <a:endParaRPr lang="en-US" altLang="en-US"/>
          </a:p>
        </p:txBody>
      </p:sp>
    </p:spTree>
    <p:extLst>
      <p:ext uri="{BB962C8B-B14F-4D97-AF65-F5344CB8AC3E}">
        <p14:creationId xmlns:p14="http://schemas.microsoft.com/office/powerpoint/2010/main" val="1664288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BDBD407-6355-1025-BB6C-29F34EEDF10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D4649D3-63E0-5C6B-E5E4-7F4C0571DA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30EB7D-1A04-1149-AEE8-A23C57A25B85}"/>
              </a:ext>
            </a:extLst>
          </p:cNvPr>
          <p:cNvSpPr>
            <a:spLocks noGrp="1"/>
          </p:cNvSpPr>
          <p:nvPr>
            <p:ph type="sldNum" sz="quarter" idx="12"/>
          </p:nvPr>
        </p:nvSpPr>
        <p:spPr/>
        <p:txBody>
          <a:bodyPr/>
          <a:lstStyle>
            <a:lvl1pPr>
              <a:defRPr/>
            </a:lvl1pPr>
          </a:lstStyle>
          <a:p>
            <a:pPr>
              <a:defRPr/>
            </a:pPr>
            <a:fld id="{381666EF-E53D-2F4E-866F-9BB898024784}" type="slidenum">
              <a:rPr lang="en-US" altLang="en-US"/>
              <a:pPr>
                <a:defRPr/>
              </a:pPr>
              <a:t>‹#›</a:t>
            </a:fld>
            <a:endParaRPr lang="en-US" altLang="en-US"/>
          </a:p>
        </p:txBody>
      </p:sp>
    </p:spTree>
    <p:extLst>
      <p:ext uri="{BB962C8B-B14F-4D97-AF65-F5344CB8AC3E}">
        <p14:creationId xmlns:p14="http://schemas.microsoft.com/office/powerpoint/2010/main" val="210823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07551-C984-C4CC-1EA1-D52BCCE28A84}"/>
              </a:ext>
            </a:extLst>
          </p:cNvPr>
          <p:cNvSpPr/>
          <p:nvPr/>
        </p:nvSpPr>
        <p:spPr>
          <a:xfrm>
            <a:off x="8303740" y="0"/>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0">
            <a:extLst>
              <a:ext uri="{FF2B5EF4-FFF2-40B4-BE49-F238E27FC236}">
                <a16:creationId xmlns:a16="http://schemas.microsoft.com/office/drawing/2014/main" id="{768D37B0-9764-585D-1EC0-0DC85031E7BA}"/>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22FE498A-92F3-FCC3-1309-DBBCEF8079F3}"/>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8" name="Oval 12">
              <a:extLst>
                <a:ext uri="{FF2B5EF4-FFF2-40B4-BE49-F238E27FC236}">
                  <a16:creationId xmlns:a16="http://schemas.microsoft.com/office/drawing/2014/main" id="{F0BB06BE-5C8B-7FCB-31C1-93F7D55AC3D9}"/>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5C247433-79B5-FD4E-6CD9-3207FB510101}"/>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C813DAC8-B48B-09AF-0E81-153ECB6A7753}"/>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CCAA728D-3CAE-D75C-CA00-73D00E5FB84D}"/>
              </a:ext>
            </a:extLst>
          </p:cNvPr>
          <p:cNvSpPr>
            <a:spLocks noGrp="1"/>
          </p:cNvSpPr>
          <p:nvPr>
            <p:ph type="sldNum" sz="quarter" idx="12"/>
          </p:nvPr>
        </p:nvSpPr>
        <p:spPr/>
        <p:txBody>
          <a:bodyPr/>
          <a:lstStyle>
            <a:lvl1pPr>
              <a:defRPr/>
            </a:lvl1pPr>
          </a:lstStyle>
          <a:p>
            <a:pPr>
              <a:defRPr/>
            </a:pPr>
            <a:fld id="{94C76F31-77FC-E741-A144-B36739F33994}" type="slidenum">
              <a:rPr lang="en-US" altLang="en-US"/>
              <a:pPr>
                <a:defRPr/>
              </a:pPr>
              <a:t>‹#›</a:t>
            </a:fld>
            <a:endParaRPr lang="en-US" altLang="en-US"/>
          </a:p>
        </p:txBody>
      </p:sp>
    </p:spTree>
    <p:extLst>
      <p:ext uri="{BB962C8B-B14F-4D97-AF65-F5344CB8AC3E}">
        <p14:creationId xmlns:p14="http://schemas.microsoft.com/office/powerpoint/2010/main" val="392906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54C433-8E2B-9C8F-A3DF-CC4C2568A1E4}"/>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D43383A-2808-5590-E184-25B2CC96C8EE}"/>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4D49F0C9-A133-BCE6-E87B-5ABACE7FEF32}"/>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76D91D91-82EF-F446-A512-5EDAD8DBC5EF}" type="slidenum">
              <a:rPr lang="en-US" altLang="en-US"/>
              <a:pPr>
                <a:defRPr/>
              </a:pPr>
              <a:t>‹#›</a:t>
            </a:fld>
            <a:endParaRPr lang="en-US" altLang="en-US"/>
          </a:p>
        </p:txBody>
      </p:sp>
    </p:spTree>
    <p:extLst>
      <p:ext uri="{BB962C8B-B14F-4D97-AF65-F5344CB8AC3E}">
        <p14:creationId xmlns:p14="http://schemas.microsoft.com/office/powerpoint/2010/main" val="1161746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6739B-895F-EA30-110F-610638D081C2}"/>
              </a:ext>
            </a:extLst>
          </p:cNvPr>
          <p:cNvSpPr/>
          <p:nvPr/>
        </p:nvSpPr>
        <p:spPr>
          <a:xfrm>
            <a:off x="8303740" y="0"/>
            <a:ext cx="3888259"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0">
            <a:extLst>
              <a:ext uri="{FF2B5EF4-FFF2-40B4-BE49-F238E27FC236}">
                <a16:creationId xmlns:a16="http://schemas.microsoft.com/office/drawing/2014/main" id="{93F5842E-B3C0-5A9B-CB6D-E48C048854DD}"/>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ED551D1F-92B8-0418-F7FF-DE80D2D6916A}"/>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8" name="Oval 12">
              <a:extLst>
                <a:ext uri="{FF2B5EF4-FFF2-40B4-BE49-F238E27FC236}">
                  <a16:creationId xmlns:a16="http://schemas.microsoft.com/office/drawing/2014/main" id="{8D4C013F-CCA6-C75C-472F-0D3B01D247F5}"/>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532C8FBA-8A4E-AB3C-B397-9A6E9C0BABC3}"/>
              </a:ext>
            </a:extLst>
          </p:cNvPr>
          <p:cNvSpPr>
            <a:spLocks noGrp="1"/>
          </p:cNvSpPr>
          <p:nvPr>
            <p:ph type="dt" sz="half" idx="10"/>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9B25F39-805A-BDF2-0791-902985CAF80F}"/>
              </a:ext>
            </a:extLst>
          </p:cNvPr>
          <p:cNvSpPr>
            <a:spLocks noGrp="1"/>
          </p:cNvSpPr>
          <p:nvPr>
            <p:ph type="sldNum" sz="quarter" idx="11"/>
          </p:nvPr>
        </p:nvSpPr>
        <p:spPr/>
        <p:txBody>
          <a:bodyPr/>
          <a:lstStyle>
            <a:lvl1pPr>
              <a:defRPr/>
            </a:lvl1pPr>
          </a:lstStyle>
          <a:p>
            <a:pPr>
              <a:defRPr/>
            </a:pPr>
            <a:fld id="{7321314D-6B06-6846-B5C2-7C6C2F5955AB}" type="slidenum">
              <a:rPr lang="en-US" altLang="en-US"/>
              <a:pPr>
                <a:defRPr/>
              </a:pPr>
              <a:t>‹#›</a:t>
            </a:fld>
            <a:endParaRPr lang="en-US" altLang="en-US"/>
          </a:p>
        </p:txBody>
      </p:sp>
    </p:spTree>
    <p:extLst>
      <p:ext uri="{BB962C8B-B14F-4D97-AF65-F5344CB8AC3E}">
        <p14:creationId xmlns:p14="http://schemas.microsoft.com/office/powerpoint/2010/main" val="3572188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97B75-718C-C202-28BF-2BA9BE19AFA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5483222-3748-BA10-A8F2-4666B85878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235E27-FC2F-1AB6-E526-70C329371BEE}"/>
              </a:ext>
            </a:extLst>
          </p:cNvPr>
          <p:cNvSpPr>
            <a:spLocks noGrp="1"/>
          </p:cNvSpPr>
          <p:nvPr>
            <p:ph type="sldNum" sz="quarter" idx="12"/>
          </p:nvPr>
        </p:nvSpPr>
        <p:spPr/>
        <p:txBody>
          <a:bodyPr/>
          <a:lstStyle>
            <a:lvl1pPr>
              <a:defRPr/>
            </a:lvl1pPr>
          </a:lstStyle>
          <a:p>
            <a:pPr>
              <a:defRPr/>
            </a:pPr>
            <a:fld id="{ED4B6FF4-2FF7-5444-BB11-842149F4BBF4}" type="slidenum">
              <a:rPr lang="en-US" altLang="en-US"/>
              <a:pPr>
                <a:defRPr/>
              </a:pPr>
              <a:t>‹#›</a:t>
            </a:fld>
            <a:endParaRPr lang="en-US" altLang="en-US"/>
          </a:p>
        </p:txBody>
      </p:sp>
    </p:spTree>
    <p:extLst>
      <p:ext uri="{BB962C8B-B14F-4D97-AF65-F5344CB8AC3E}">
        <p14:creationId xmlns:p14="http://schemas.microsoft.com/office/powerpoint/2010/main" val="3105020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08F57B9-03AF-7225-9266-62CA7FB1018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39FBC82-985D-94FB-E406-EF685F95F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E48C16-D13E-FF19-7166-8130D08278DA}"/>
              </a:ext>
            </a:extLst>
          </p:cNvPr>
          <p:cNvSpPr>
            <a:spLocks noGrp="1"/>
          </p:cNvSpPr>
          <p:nvPr>
            <p:ph type="sldNum" sz="quarter" idx="12"/>
          </p:nvPr>
        </p:nvSpPr>
        <p:spPr/>
        <p:txBody>
          <a:bodyPr/>
          <a:lstStyle>
            <a:lvl1pPr>
              <a:defRPr/>
            </a:lvl1pPr>
          </a:lstStyle>
          <a:p>
            <a:pPr>
              <a:defRPr/>
            </a:pPr>
            <a:fld id="{F4AC89E4-F2D1-134B-99EA-287A4127C2F6}" type="slidenum">
              <a:rPr lang="en-US" altLang="en-US"/>
              <a:pPr>
                <a:defRPr/>
              </a:pPr>
              <a:t>‹#›</a:t>
            </a:fld>
            <a:endParaRPr lang="en-US" altLang="en-US"/>
          </a:p>
        </p:txBody>
      </p:sp>
    </p:spTree>
    <p:extLst>
      <p:ext uri="{BB962C8B-B14F-4D97-AF65-F5344CB8AC3E}">
        <p14:creationId xmlns:p14="http://schemas.microsoft.com/office/powerpoint/2010/main" val="3135166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BB5A8CC-3CFF-48E3-B283-38038333BFD9}" type="datetimeFigureOut">
              <a:rPr lang="he-IL" smtClean="0">
                <a:solidFill>
                  <a:prstClr val="black">
                    <a:tint val="75000"/>
                  </a:prstClr>
                </a:solidFill>
                <a:latin typeface="Arial"/>
              </a:rPr>
              <a:pPr/>
              <a:t>י"ח.שבט.תשפ"ג</a:t>
            </a:fld>
            <a:endParaRPr lang="he-IL">
              <a:solidFill>
                <a:prstClr val="black">
                  <a:tint val="75000"/>
                </a:prstClr>
              </a:solidFill>
              <a:latin typeface="Aria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latin typeface="Arial"/>
            </a:endParaRPr>
          </a:p>
        </p:txBody>
      </p:sp>
      <p:sp>
        <p:nvSpPr>
          <p:cNvPr id="5" name="מציין מיקום של מספר שקופית 4"/>
          <p:cNvSpPr>
            <a:spLocks noGrp="1"/>
          </p:cNvSpPr>
          <p:nvPr>
            <p:ph type="sldNum" sz="quarter" idx="12"/>
          </p:nvPr>
        </p:nvSpPr>
        <p:spPr/>
        <p:txBody>
          <a:bodyPr/>
          <a:lstStyle/>
          <a:p>
            <a:fld id="{88701117-AD59-4FB3-9D65-AC9458834D45}" type="slidenum">
              <a:rPr lang="he-IL" smtClean="0">
                <a:solidFill>
                  <a:prstClr val="black">
                    <a:tint val="75000"/>
                  </a:prstClr>
                </a:solidFill>
                <a:latin typeface="Arial"/>
              </a:rPr>
              <a:pPr/>
              <a:t>‹#›</a:t>
            </a:fld>
            <a:endParaRPr lang="he-IL">
              <a:solidFill>
                <a:prstClr val="black">
                  <a:tint val="75000"/>
                </a:prstClr>
              </a:solidFill>
              <a:latin typeface="Arial"/>
            </a:endParaRPr>
          </a:p>
        </p:txBody>
      </p:sp>
    </p:spTree>
    <p:extLst>
      <p:ext uri="{BB962C8B-B14F-4D97-AF65-F5344CB8AC3E}">
        <p14:creationId xmlns:p14="http://schemas.microsoft.com/office/powerpoint/2010/main" val="385370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12192000" cy="3365500"/>
            <a:chOff x="0" y="0"/>
            <a:chExt cx="5760" cy="2120"/>
          </a:xfrm>
        </p:grpSpPr>
        <p:pic>
          <p:nvPicPr>
            <p:cNvPr id="11267" name="Picture 3" descr="ARTBANNA"/>
            <p:cNvPicPr>
              <a:picLocks noChangeAspect="1" noChangeArrowheads="1"/>
            </p:cNvPicPr>
            <p:nvPr userDrawn="1"/>
          </p:nvPicPr>
          <p:blipFill>
            <a:blip r:embed="rId2" cstate="hqprint">
              <a:extLst>
                <a:ext uri="{28A0092B-C50C-407E-A947-70E740481C1C}">
                  <a14:useLocalDpi xmlns:a14="http://schemas.microsoft.com/office/drawing/2010/main"/>
                </a:ext>
              </a:extLst>
            </a:blip>
            <a:srcRect l="8125"/>
            <a:stretch>
              <a:fillRect/>
            </a:stretch>
          </p:blipFill>
          <p:spPr bwMode="invGray">
            <a:xfrm>
              <a:off x="0" y="0"/>
              <a:ext cx="5760" cy="576"/>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Arthsepa"/>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688" y="2059"/>
              <a:ext cx="2832" cy="6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1269" name="Rectangle 5"/>
          <p:cNvSpPr>
            <a:spLocks noGrp="1" noChangeArrowheads="1"/>
          </p:cNvSpPr>
          <p:nvPr>
            <p:ph type="ctrTitle"/>
          </p:nvPr>
        </p:nvSpPr>
        <p:spPr>
          <a:xfrm>
            <a:off x="1320800" y="2278559"/>
            <a:ext cx="10363200" cy="769441"/>
          </a:xfrm>
        </p:spPr>
        <p:txBody>
          <a:bodyPr/>
          <a:lstStyle>
            <a:lvl1pPr algn="r">
              <a:defRPr/>
            </a:lvl1pPr>
          </a:lstStyle>
          <a:p>
            <a:pPr lvl="0"/>
            <a:r>
              <a:rPr lang="en-US" altLang="en-US" noProof="0"/>
              <a:t>Click to edit Master title style</a:t>
            </a:r>
          </a:p>
        </p:txBody>
      </p:sp>
      <p:sp>
        <p:nvSpPr>
          <p:cNvPr id="11270" name="Rectangle 6"/>
          <p:cNvSpPr>
            <a:spLocks noGrp="1" noChangeArrowheads="1"/>
          </p:cNvSpPr>
          <p:nvPr>
            <p:ph type="subTitle" idx="1"/>
          </p:nvPr>
        </p:nvSpPr>
        <p:spPr>
          <a:xfrm>
            <a:off x="3581400" y="3492500"/>
            <a:ext cx="8136467" cy="1752600"/>
          </a:xfrm>
        </p:spPr>
        <p:txBody>
          <a:bodyPr/>
          <a:lstStyle>
            <a:lvl1pPr marL="0" indent="0" algn="r">
              <a:buFont typeface="Wingdings" charset="2"/>
              <a:buNone/>
              <a:defRPr/>
            </a:lvl1pPr>
          </a:lstStyle>
          <a:p>
            <a:pPr lvl="0"/>
            <a:r>
              <a:rPr lang="en-US" altLang="en-US" noProof="0"/>
              <a:t>Click to edit Master subtitle style</a:t>
            </a:r>
          </a:p>
        </p:txBody>
      </p:sp>
      <p:sp>
        <p:nvSpPr>
          <p:cNvPr id="11271" name="Rectangle 7"/>
          <p:cNvSpPr>
            <a:spLocks noGrp="1" noChangeArrowheads="1"/>
          </p:cNvSpPr>
          <p:nvPr>
            <p:ph type="dt" sz="half" idx="2"/>
          </p:nvPr>
        </p:nvSpPr>
        <p:spPr>
          <a:xfrm>
            <a:off x="4478867" y="6343650"/>
            <a:ext cx="2540000" cy="457200"/>
          </a:xfrm>
        </p:spPr>
        <p:txBody>
          <a:bodyPr/>
          <a:lstStyle>
            <a:lvl1pPr>
              <a:defRPr/>
            </a:lvl1pPr>
          </a:lstStyle>
          <a:p>
            <a:endParaRPr lang="en-US" altLang="en-US"/>
          </a:p>
        </p:txBody>
      </p:sp>
      <p:sp>
        <p:nvSpPr>
          <p:cNvPr id="11272" name="Rectangle 8"/>
          <p:cNvSpPr>
            <a:spLocks noGrp="1" noChangeArrowheads="1"/>
          </p:cNvSpPr>
          <p:nvPr>
            <p:ph type="ftr" sz="quarter" idx="3"/>
          </p:nvPr>
        </p:nvSpPr>
        <p:spPr>
          <a:xfrm>
            <a:off x="8026400" y="6343650"/>
            <a:ext cx="3860800" cy="457200"/>
          </a:xfrm>
        </p:spPr>
        <p:txBody>
          <a:bodyPr/>
          <a:lstStyle>
            <a:lvl1pPr>
              <a:defRPr/>
            </a:lvl1pPr>
          </a:lstStyle>
          <a:p>
            <a:endParaRPr lang="en-US" altLang="en-US"/>
          </a:p>
        </p:txBody>
      </p:sp>
      <p:sp>
        <p:nvSpPr>
          <p:cNvPr id="11273" name="Rectangle 9"/>
          <p:cNvSpPr>
            <a:spLocks noGrp="1" noChangeArrowheads="1"/>
          </p:cNvSpPr>
          <p:nvPr>
            <p:ph type="sldNum" sz="quarter" idx="4"/>
          </p:nvPr>
        </p:nvSpPr>
        <p:spPr>
          <a:xfrm>
            <a:off x="167217" y="6361113"/>
            <a:ext cx="2540000" cy="457200"/>
          </a:xfrm>
        </p:spPr>
        <p:txBody>
          <a:bodyPr/>
          <a:lstStyle>
            <a:lvl1pPr>
              <a:defRPr/>
            </a:lvl1pPr>
          </a:lstStyle>
          <a:p>
            <a:fld id="{E1909CDF-B6A8-AE47-88C3-39B659E4D7D2}" type="slidenum">
              <a:rPr lang="en-US" altLang="en-US"/>
              <a:pPr/>
              <a:t>‹#›</a:t>
            </a:fld>
            <a:endParaRPr lang="en-US" altLang="en-US"/>
          </a:p>
        </p:txBody>
      </p:sp>
    </p:spTree>
    <p:extLst>
      <p:ext uri="{BB962C8B-B14F-4D97-AF65-F5344CB8AC3E}">
        <p14:creationId xmlns:p14="http://schemas.microsoft.com/office/powerpoint/2010/main" val="2923140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EB70289-AE3D-D54F-BDD7-FDA2B24374A9}" type="slidenum">
              <a:rPr lang="en-US" altLang="en-US"/>
              <a:pPr/>
              <a:t>‹#›</a:t>
            </a:fld>
            <a:endParaRPr lang="en-US" altLang="en-US"/>
          </a:p>
        </p:txBody>
      </p:sp>
    </p:spTree>
    <p:extLst>
      <p:ext uri="{BB962C8B-B14F-4D97-AF65-F5344CB8AC3E}">
        <p14:creationId xmlns:p14="http://schemas.microsoft.com/office/powerpoint/2010/main" val="1402575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546813"/>
            <a:ext cx="10515600" cy="10156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009981D-855C-2B49-8886-F89F6A845C38}" type="slidenum">
              <a:rPr lang="en-US" altLang="en-US"/>
              <a:pPr/>
              <a:t>‹#›</a:t>
            </a:fld>
            <a:endParaRPr lang="en-US" altLang="en-US"/>
          </a:p>
        </p:txBody>
      </p:sp>
    </p:spTree>
    <p:extLst>
      <p:ext uri="{BB962C8B-B14F-4D97-AF65-F5344CB8AC3E}">
        <p14:creationId xmlns:p14="http://schemas.microsoft.com/office/powerpoint/2010/main" val="2190832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151" y="1941513"/>
            <a:ext cx="53699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4" y="1941513"/>
            <a:ext cx="5372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EC562AA-3997-3F4C-B7DA-CDF22B135E81}" type="slidenum">
              <a:rPr lang="en-US" altLang="en-US"/>
              <a:pPr/>
              <a:t>‹#›</a:t>
            </a:fld>
            <a:endParaRPr lang="en-US" altLang="en-US"/>
          </a:p>
        </p:txBody>
      </p:sp>
    </p:spTree>
    <p:extLst>
      <p:ext uri="{BB962C8B-B14F-4D97-AF65-F5344CB8AC3E}">
        <p14:creationId xmlns:p14="http://schemas.microsoft.com/office/powerpoint/2010/main" val="1778167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921248"/>
            <a:ext cx="10515600" cy="769441"/>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0FB54FE-AE0B-8546-9F10-688AD7C8DFDF}" type="slidenum">
              <a:rPr lang="en-US" altLang="en-US"/>
              <a:pPr/>
              <a:t>‹#›</a:t>
            </a:fld>
            <a:endParaRPr lang="en-US" altLang="en-US"/>
          </a:p>
        </p:txBody>
      </p:sp>
    </p:spTree>
    <p:extLst>
      <p:ext uri="{BB962C8B-B14F-4D97-AF65-F5344CB8AC3E}">
        <p14:creationId xmlns:p14="http://schemas.microsoft.com/office/powerpoint/2010/main" val="658514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05E9AE1-EA6E-A743-903C-5780D232CB89}" type="slidenum">
              <a:rPr lang="en-US" altLang="en-US"/>
              <a:pPr/>
              <a:t>‹#›</a:t>
            </a:fld>
            <a:endParaRPr lang="en-US" altLang="en-US"/>
          </a:p>
        </p:txBody>
      </p:sp>
    </p:spTree>
    <p:extLst>
      <p:ext uri="{BB962C8B-B14F-4D97-AF65-F5344CB8AC3E}">
        <p14:creationId xmlns:p14="http://schemas.microsoft.com/office/powerpoint/2010/main" val="241456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FFC5F1-E018-B33D-E2C0-23D854824ADB}"/>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7492392-16E9-A43B-DEC0-9088300510A5}"/>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C4536DB-D647-FB4E-449C-FE97A902D57A}"/>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730D9559-D6BE-C347-8D6D-8688EFD22E99}" type="slidenum">
              <a:rPr lang="en-US" altLang="en-US"/>
              <a:pPr>
                <a:defRPr/>
              </a:pPr>
              <a:t>‹#›</a:t>
            </a:fld>
            <a:endParaRPr lang="en-US" altLang="en-US"/>
          </a:p>
        </p:txBody>
      </p:sp>
    </p:spTree>
    <p:extLst>
      <p:ext uri="{BB962C8B-B14F-4D97-AF65-F5344CB8AC3E}">
        <p14:creationId xmlns:p14="http://schemas.microsoft.com/office/powerpoint/2010/main" val="2682491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92D1EFE-C81B-6F4E-8686-ADBC8401D11B}" type="slidenum">
              <a:rPr lang="en-US" altLang="en-US"/>
              <a:pPr/>
              <a:t>‹#›</a:t>
            </a:fld>
            <a:endParaRPr lang="en-US" altLang="en-US"/>
          </a:p>
        </p:txBody>
      </p:sp>
    </p:spTree>
    <p:extLst>
      <p:ext uri="{BB962C8B-B14F-4D97-AF65-F5344CB8AC3E}">
        <p14:creationId xmlns:p14="http://schemas.microsoft.com/office/powerpoint/2010/main" val="596188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592DC81-29EA-F748-B6FB-5BD7AB2B4303}" type="slidenum">
              <a:rPr lang="en-US" altLang="en-US"/>
              <a:pPr/>
              <a:t>‹#›</a:t>
            </a:fld>
            <a:endParaRPr lang="en-US" altLang="en-US"/>
          </a:p>
        </p:txBody>
      </p:sp>
    </p:spTree>
    <p:extLst>
      <p:ext uri="{BB962C8B-B14F-4D97-AF65-F5344CB8AC3E}">
        <p14:creationId xmlns:p14="http://schemas.microsoft.com/office/powerpoint/2010/main" val="1290772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E2235ED-BEFF-4646-9F6D-CBCA10C77521}" type="slidenum">
              <a:rPr lang="en-US" altLang="en-US"/>
              <a:pPr/>
              <a:t>‹#›</a:t>
            </a:fld>
            <a:endParaRPr lang="en-US" altLang="en-US"/>
          </a:p>
        </p:txBody>
      </p:sp>
    </p:spTree>
    <p:extLst>
      <p:ext uri="{BB962C8B-B14F-4D97-AF65-F5344CB8AC3E}">
        <p14:creationId xmlns:p14="http://schemas.microsoft.com/office/powerpoint/2010/main" val="3311722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D8CFA8D-90B2-5E47-AE22-D3B2D8E425A4}" type="slidenum">
              <a:rPr lang="en-US" altLang="en-US"/>
              <a:pPr/>
              <a:t>‹#›</a:t>
            </a:fld>
            <a:endParaRPr lang="en-US" altLang="en-US"/>
          </a:p>
        </p:txBody>
      </p:sp>
    </p:spTree>
    <p:extLst>
      <p:ext uri="{BB962C8B-B14F-4D97-AF65-F5344CB8AC3E}">
        <p14:creationId xmlns:p14="http://schemas.microsoft.com/office/powerpoint/2010/main" val="2102828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1451" y="722313"/>
            <a:ext cx="1538883"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3334" y="722313"/>
            <a:ext cx="8434917"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7932B8B-94E5-4841-BD93-68E0FF40B7B8}" type="slidenum">
              <a:rPr lang="en-US" altLang="en-US"/>
              <a:pPr/>
              <a:t>‹#›</a:t>
            </a:fld>
            <a:endParaRPr lang="en-US" altLang="en-US"/>
          </a:p>
        </p:txBody>
      </p:sp>
    </p:spTree>
    <p:extLst>
      <p:ext uri="{BB962C8B-B14F-4D97-AF65-F5344CB8AC3E}">
        <p14:creationId xmlns:p14="http://schemas.microsoft.com/office/powerpoint/2010/main" val="170962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48FD0-5BA8-06C9-845F-A27ED1D3709E}"/>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128B0CE-1E4B-903E-7576-8443C1584097}"/>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CC8419E-09B8-8273-576D-E6351CD21291}"/>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6F326776-F5E9-104F-B19E-8D6B8FCBBC6F}" type="slidenum">
              <a:rPr lang="en-US" altLang="en-US"/>
              <a:pPr>
                <a:defRPr/>
              </a:pPr>
              <a:t>‹#›</a:t>
            </a:fld>
            <a:endParaRPr lang="en-US" altLang="en-US"/>
          </a:p>
        </p:txBody>
      </p:sp>
    </p:spTree>
    <p:extLst>
      <p:ext uri="{BB962C8B-B14F-4D97-AF65-F5344CB8AC3E}">
        <p14:creationId xmlns:p14="http://schemas.microsoft.com/office/powerpoint/2010/main" val="34011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3B9A63-E011-DED4-5B5F-245E5BAB3AC9}"/>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1D084B86-2705-9082-C9D8-ECAC886D0B23}"/>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83C4B2B0-6DE6-D032-5984-E0B752143712}"/>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C7EE6880-1C97-B240-89E7-37AB510BE5EA}" type="slidenum">
              <a:rPr lang="en-US" altLang="en-US"/>
              <a:pPr>
                <a:defRPr/>
              </a:pPr>
              <a:t>‹#›</a:t>
            </a:fld>
            <a:endParaRPr lang="en-US" altLang="en-US"/>
          </a:p>
        </p:txBody>
      </p:sp>
    </p:spTree>
    <p:extLst>
      <p:ext uri="{BB962C8B-B14F-4D97-AF65-F5344CB8AC3E}">
        <p14:creationId xmlns:p14="http://schemas.microsoft.com/office/powerpoint/2010/main" val="188054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2F0CE5-8B4C-9CDF-221F-709C1A75A3CD}"/>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DF023E42-A85F-BBDF-0C44-D8B9BA45F970}"/>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C86C1810-ABC5-C0C2-830D-C6044F75A166}"/>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54680378-9424-474B-B40B-83C060AA45EF}" type="slidenum">
              <a:rPr lang="en-US" altLang="en-US"/>
              <a:pPr>
                <a:defRPr/>
              </a:pPr>
              <a:t>‹#›</a:t>
            </a:fld>
            <a:endParaRPr lang="en-US" altLang="en-US"/>
          </a:p>
        </p:txBody>
      </p:sp>
    </p:spTree>
    <p:extLst>
      <p:ext uri="{BB962C8B-B14F-4D97-AF65-F5344CB8AC3E}">
        <p14:creationId xmlns:p14="http://schemas.microsoft.com/office/powerpoint/2010/main" val="274732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3A73C7-10CB-8B20-DED0-3F660D348F4E}"/>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65777492-5F2F-CAEC-D563-E1386333765B}"/>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0621575E-B717-D49A-E13F-1CAC60EB3FD1}"/>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CF714126-8802-274C-BFC3-778101C7D79C}" type="slidenum">
              <a:rPr lang="en-US" altLang="en-US"/>
              <a:pPr>
                <a:defRPr/>
              </a:pPr>
              <a:t>‹#›</a:t>
            </a:fld>
            <a:endParaRPr lang="en-US" altLang="en-US"/>
          </a:p>
        </p:txBody>
      </p:sp>
    </p:spTree>
    <p:extLst>
      <p:ext uri="{BB962C8B-B14F-4D97-AF65-F5344CB8AC3E}">
        <p14:creationId xmlns:p14="http://schemas.microsoft.com/office/powerpoint/2010/main" val="4111045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5AD49A4-2232-79DD-DB13-8937896564EF}"/>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8D64B0C-E49B-51EE-85FF-2116D4931A1B}"/>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6B82DB8-E27B-E224-312F-AF4D5FF5D709}"/>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E2FB2216-D3A4-1D42-81A9-C267EEC1F5F3}" type="slidenum">
              <a:rPr lang="en-US" altLang="en-US"/>
              <a:pPr>
                <a:defRPr/>
              </a:pPr>
              <a:t>‹#›</a:t>
            </a:fld>
            <a:endParaRPr lang="en-US" altLang="en-US"/>
          </a:p>
        </p:txBody>
      </p:sp>
    </p:spTree>
    <p:extLst>
      <p:ext uri="{BB962C8B-B14F-4D97-AF65-F5344CB8AC3E}">
        <p14:creationId xmlns:p14="http://schemas.microsoft.com/office/powerpoint/2010/main" val="414681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3DFCD16-9EAF-B2B0-4158-0DB62A6FB108}"/>
              </a:ext>
            </a:extLst>
          </p:cNvPr>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78E2748-4EBB-E65A-D242-B80F9C3233D5}"/>
              </a:ext>
            </a:extLst>
          </p:cNvPr>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E11C359-4925-4E2D-2431-CEC59D5A7BCB}"/>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pPr>
              <a:defRPr/>
            </a:pPr>
            <a:fld id="{0092EFFA-F512-984E-9F34-BB3266441AD3}" type="slidenum">
              <a:rPr lang="en-US" altLang="en-US"/>
              <a:pPr>
                <a:defRPr/>
              </a:pPr>
              <a:t>‹#›</a:t>
            </a:fld>
            <a:endParaRPr lang="en-US" altLang="en-US"/>
          </a:p>
        </p:txBody>
      </p:sp>
    </p:spTree>
    <p:extLst>
      <p:ext uri="{BB962C8B-B14F-4D97-AF65-F5344CB8AC3E}">
        <p14:creationId xmlns:p14="http://schemas.microsoft.com/office/powerpoint/2010/main" val="23561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3C9ED8-868D-59BA-14C0-F5CF35E67B6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D888A23-EB9E-C30E-3E07-A53D4B7E900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0E7EB05-19A5-CB20-B3C0-7B439FB0A13B}"/>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a:extLst>
              <a:ext uri="{FF2B5EF4-FFF2-40B4-BE49-F238E27FC236}">
                <a16:creationId xmlns:a16="http://schemas.microsoft.com/office/drawing/2014/main" id="{09A6802C-40F2-9B05-5436-52B0E7A1B95A}"/>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a:extLst>
              <a:ext uri="{FF2B5EF4-FFF2-40B4-BE49-F238E27FC236}">
                <a16:creationId xmlns:a16="http://schemas.microsoft.com/office/drawing/2014/main" id="{74A229CC-E84C-5CFD-20B4-9E20B8CA7F7F}"/>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347E1BB8-3F3D-BC44-929C-3A52E9C2FB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105" r:id="rId1"/>
    <p:sldLayoutId id="2147488106" r:id="rId2"/>
    <p:sldLayoutId id="2147488107" r:id="rId3"/>
    <p:sldLayoutId id="2147488108" r:id="rId4"/>
    <p:sldLayoutId id="2147488109" r:id="rId5"/>
    <p:sldLayoutId id="2147488110" r:id="rId6"/>
    <p:sldLayoutId id="2147488111" r:id="rId7"/>
    <p:sldLayoutId id="2147488112" r:id="rId8"/>
    <p:sldLayoutId id="2147488113" r:id="rId9"/>
    <p:sldLayoutId id="2147488114" r:id="rId10"/>
    <p:sldLayoutId id="214748811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FA3F3D-6FF8-55AC-D086-5099FF948D87}"/>
              </a:ext>
            </a:extLst>
          </p:cNvPr>
          <p:cNvSpPr>
            <a:spLocks noGrp="1"/>
          </p:cNvSpPr>
          <p:nvPr>
            <p:ph type="title"/>
          </p:nvPr>
        </p:nvSpPr>
        <p:spPr>
          <a:xfrm>
            <a:off x="1069975" y="484188"/>
            <a:ext cx="10058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7043" name="Text Placeholder 2">
            <a:extLst>
              <a:ext uri="{FF2B5EF4-FFF2-40B4-BE49-F238E27FC236}">
                <a16:creationId xmlns:a16="http://schemas.microsoft.com/office/drawing/2014/main" id="{63A54ABA-8A39-3ECB-7B42-C4789D0C3EB5}"/>
              </a:ext>
            </a:extLst>
          </p:cNvPr>
          <p:cNvSpPr>
            <a:spLocks noGrp="1" noChangeArrowheads="1"/>
          </p:cNvSpPr>
          <p:nvPr>
            <p:ph type="body" idx="1"/>
          </p:nvPr>
        </p:nvSpPr>
        <p:spPr bwMode="auto">
          <a:xfrm>
            <a:off x="1069975" y="2120900"/>
            <a:ext cx="10058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3C87FB-D2DC-1422-9055-5B5FA00E3AB2}"/>
              </a:ext>
            </a:extLst>
          </p:cNvPr>
          <p:cNvSpPr>
            <a:spLocks noGrp="1"/>
          </p:cNvSpPr>
          <p:nvPr>
            <p:ph type="dt" sz="half" idx="2"/>
          </p:nvPr>
        </p:nvSpPr>
        <p:spPr>
          <a:xfrm>
            <a:off x="7964488" y="6272213"/>
            <a:ext cx="3273425" cy="365125"/>
          </a:xfrm>
          <a:prstGeom prst="rect">
            <a:avLst/>
          </a:prstGeom>
        </p:spPr>
        <p:txBody>
          <a:bodyPr vert="horz" lIns="91440" tIns="45720" rIns="91440" bIns="45720" rtlCol="0" anchor="ctr"/>
          <a:lstStyle>
            <a:lvl1pPr algn="r">
              <a:defRPr sz="1100">
                <a:solidFill>
                  <a:schemeClr val="tx2"/>
                </a:solidFill>
              </a:defRPr>
            </a:lvl1pPr>
          </a:lstStyle>
          <a:p>
            <a:pPr>
              <a:defRPr/>
            </a:pPr>
            <a:endParaRPr lang="en-US"/>
          </a:p>
        </p:txBody>
      </p:sp>
      <p:sp>
        <p:nvSpPr>
          <p:cNvPr id="5" name="Footer Placeholder 4">
            <a:extLst>
              <a:ext uri="{FF2B5EF4-FFF2-40B4-BE49-F238E27FC236}">
                <a16:creationId xmlns:a16="http://schemas.microsoft.com/office/drawing/2014/main" id="{843754BC-C881-53DF-27F1-C772947F9095}"/>
              </a:ext>
            </a:extLst>
          </p:cNvPr>
          <p:cNvSpPr>
            <a:spLocks noGrp="1"/>
          </p:cNvSpPr>
          <p:nvPr>
            <p:ph type="ftr" sz="quarter" idx="3"/>
          </p:nvPr>
        </p:nvSpPr>
        <p:spPr>
          <a:xfrm>
            <a:off x="1087438" y="6272213"/>
            <a:ext cx="6327775" cy="365125"/>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p>
        </p:txBody>
      </p:sp>
      <p:grpSp>
        <p:nvGrpSpPr>
          <p:cNvPr id="87046" name="Group 6">
            <a:extLst>
              <a:ext uri="{FF2B5EF4-FFF2-40B4-BE49-F238E27FC236}">
                <a16:creationId xmlns:a16="http://schemas.microsoft.com/office/drawing/2014/main" id="{9B6E4D29-7239-9EF0-79B6-4B8F7936D9A0}"/>
              </a:ext>
            </a:extLst>
          </p:cNvPr>
          <p:cNvGrpSpPr>
            <a:grpSpLocks noChangeAspect="1"/>
          </p:cNvGrpSpPr>
          <p:nvPr/>
        </p:nvGrpSpPr>
        <p:grpSpPr bwMode="auto">
          <a:xfrm>
            <a:off x="11401425" y="6229350"/>
            <a:ext cx="457200" cy="457200"/>
            <a:chOff x="11361456" y="6195813"/>
            <a:chExt cx="548640" cy="548640"/>
          </a:xfrm>
        </p:grpSpPr>
        <p:sp>
          <p:nvSpPr>
            <p:cNvPr id="8" name="Oval 7">
              <a:extLst>
                <a:ext uri="{FF2B5EF4-FFF2-40B4-BE49-F238E27FC236}">
                  <a16:creationId xmlns:a16="http://schemas.microsoft.com/office/drawing/2014/main" id="{D0745194-021F-F56F-3F49-5B5718AC7120}"/>
                </a:ext>
              </a:extLst>
            </p:cNvPr>
            <p:cNvSpPr/>
            <p:nvPr/>
          </p:nvSpPr>
          <p:spPr>
            <a:xfrm>
              <a:off x="11361456" y="6195813"/>
              <a:ext cx="548640" cy="548640"/>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eaLnBrk="1" fontAlgn="auto" hangingPunct="1">
                <a:spcBef>
                  <a:spcPts val="0"/>
                </a:spcBef>
                <a:spcAft>
                  <a:spcPts val="0"/>
                </a:spcAft>
                <a:defRPr/>
              </a:pPr>
              <a:endParaRPr lang="en-US" sz="2000" kern="0" dirty="0">
                <a:solidFill>
                  <a:prstClr val="white"/>
                </a:solidFill>
                <a:latin typeface="Rockwell Extra Bold" pitchFamily="18" charset="0"/>
              </a:endParaRPr>
            </a:p>
          </p:txBody>
        </p:sp>
        <p:sp>
          <p:nvSpPr>
            <p:cNvPr id="175115" name="Oval 8">
              <a:extLst>
                <a:ext uri="{FF2B5EF4-FFF2-40B4-BE49-F238E27FC236}">
                  <a16:creationId xmlns:a16="http://schemas.microsoft.com/office/drawing/2014/main" id="{BA0F8063-33B6-2CE3-8F52-4EEE0E718B69}"/>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grpSp>
      <p:sp>
        <p:nvSpPr>
          <p:cNvPr id="6" name="Slide Number Placeholder 5">
            <a:extLst>
              <a:ext uri="{FF2B5EF4-FFF2-40B4-BE49-F238E27FC236}">
                <a16:creationId xmlns:a16="http://schemas.microsoft.com/office/drawing/2014/main" id="{80D24BC0-ED0F-7204-F7C9-7334F2178836}"/>
              </a:ext>
            </a:extLst>
          </p:cNvPr>
          <p:cNvSpPr>
            <a:spLocks noGrp="1"/>
          </p:cNvSpPr>
          <p:nvPr>
            <p:ph type="sldNum" sz="quarter" idx="4"/>
          </p:nvPr>
        </p:nvSpPr>
        <p:spPr>
          <a:xfrm>
            <a:off x="11310938" y="6272213"/>
            <a:ext cx="639762"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a:defRPr/>
            </a:pPr>
            <a:fld id="{775A5871-353D-C044-BA13-A3DB465E1A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139" r:id="rId1"/>
    <p:sldLayoutId id="2147488098" r:id="rId2"/>
    <p:sldLayoutId id="2147488140" r:id="rId3"/>
    <p:sldLayoutId id="2147488099" r:id="rId4"/>
    <p:sldLayoutId id="2147488100" r:id="rId5"/>
    <p:sldLayoutId id="2147488101" r:id="rId6"/>
    <p:sldLayoutId id="2147488102" r:id="rId7"/>
    <p:sldLayoutId id="2147488141" r:id="rId8"/>
    <p:sldLayoutId id="2147488142" r:id="rId9"/>
    <p:sldLayoutId id="2147488103" r:id="rId10"/>
    <p:sldLayoutId id="2147488104" r:id="rId11"/>
    <p:sldLayoutId id="2147488193" r:id="rId12"/>
  </p:sldLayoutIdLst>
  <p:txStyles>
    <p:titleStyle>
      <a:lvl1pPr algn="l" rtl="0" eaLnBrk="0" fontAlgn="base" hangingPunct="0">
        <a:lnSpc>
          <a:spcPct val="90000"/>
        </a:lnSpc>
        <a:spcBef>
          <a:spcPct val="0"/>
        </a:spcBef>
        <a:spcAft>
          <a:spcPct val="0"/>
        </a:spcAft>
        <a:defRPr sz="5400" kern="1200" cap="all">
          <a:blipFill>
            <a:blip r:embed="rId15"/>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Rockwell Condensed" panose="02060603050405020104" pitchFamily="18" charset="77"/>
        </a:defRPr>
      </a:lvl2pPr>
      <a:lvl3pPr algn="l" rtl="0" eaLnBrk="0" fontAlgn="base" hangingPunct="0">
        <a:lnSpc>
          <a:spcPct val="90000"/>
        </a:lnSpc>
        <a:spcBef>
          <a:spcPct val="0"/>
        </a:spcBef>
        <a:spcAft>
          <a:spcPct val="0"/>
        </a:spcAft>
        <a:defRPr sz="5400">
          <a:solidFill>
            <a:schemeClr val="tx1"/>
          </a:solidFill>
          <a:latin typeface="Rockwell Condensed" panose="02060603050405020104" pitchFamily="18" charset="77"/>
        </a:defRPr>
      </a:lvl3pPr>
      <a:lvl4pPr algn="l" rtl="0" eaLnBrk="0" fontAlgn="base" hangingPunct="0">
        <a:lnSpc>
          <a:spcPct val="90000"/>
        </a:lnSpc>
        <a:spcBef>
          <a:spcPct val="0"/>
        </a:spcBef>
        <a:spcAft>
          <a:spcPct val="0"/>
        </a:spcAft>
        <a:defRPr sz="5400">
          <a:solidFill>
            <a:schemeClr val="tx1"/>
          </a:solidFill>
          <a:latin typeface="Rockwell Condensed" panose="02060603050405020104" pitchFamily="18" charset="77"/>
        </a:defRPr>
      </a:lvl4pPr>
      <a:lvl5pPr algn="l" rtl="0" eaLnBrk="0" fontAlgn="base" hangingPunct="0">
        <a:lnSpc>
          <a:spcPct val="90000"/>
        </a:lnSpc>
        <a:spcBef>
          <a:spcPct val="0"/>
        </a:spcBef>
        <a:spcAft>
          <a:spcPct val="0"/>
        </a:spcAft>
        <a:defRPr sz="5400">
          <a:solidFill>
            <a:schemeClr val="tx1"/>
          </a:solidFill>
          <a:latin typeface="Rockwell Condensed" panose="02060603050405020104" pitchFamily="18" charset="77"/>
        </a:defRPr>
      </a:lvl5pPr>
      <a:lvl6pPr marL="457200" algn="l" rtl="0" fontAlgn="base">
        <a:lnSpc>
          <a:spcPct val="90000"/>
        </a:lnSpc>
        <a:spcBef>
          <a:spcPct val="0"/>
        </a:spcBef>
        <a:spcAft>
          <a:spcPct val="0"/>
        </a:spcAft>
        <a:defRPr sz="5400">
          <a:solidFill>
            <a:schemeClr val="tx1"/>
          </a:solidFill>
          <a:latin typeface="Rockwell Condensed" panose="02060603050405020104" pitchFamily="18" charset="77"/>
        </a:defRPr>
      </a:lvl6pPr>
      <a:lvl7pPr marL="914400" algn="l" rtl="0" fontAlgn="base">
        <a:lnSpc>
          <a:spcPct val="90000"/>
        </a:lnSpc>
        <a:spcBef>
          <a:spcPct val="0"/>
        </a:spcBef>
        <a:spcAft>
          <a:spcPct val="0"/>
        </a:spcAft>
        <a:defRPr sz="5400">
          <a:solidFill>
            <a:schemeClr val="tx1"/>
          </a:solidFill>
          <a:latin typeface="Rockwell Condensed" panose="02060603050405020104" pitchFamily="18" charset="77"/>
        </a:defRPr>
      </a:lvl7pPr>
      <a:lvl8pPr marL="1371600" algn="l" rtl="0" fontAlgn="base">
        <a:lnSpc>
          <a:spcPct val="90000"/>
        </a:lnSpc>
        <a:spcBef>
          <a:spcPct val="0"/>
        </a:spcBef>
        <a:spcAft>
          <a:spcPct val="0"/>
        </a:spcAft>
        <a:defRPr sz="5400">
          <a:solidFill>
            <a:schemeClr val="tx1"/>
          </a:solidFill>
          <a:latin typeface="Rockwell Condensed" panose="02060603050405020104" pitchFamily="18" charset="77"/>
        </a:defRPr>
      </a:lvl8pPr>
      <a:lvl9pPr marL="1828800" algn="l" rtl="0" fontAlgn="base">
        <a:lnSpc>
          <a:spcPct val="90000"/>
        </a:lnSpc>
        <a:spcBef>
          <a:spcPct val="0"/>
        </a:spcBef>
        <a:spcAft>
          <a:spcPct val="0"/>
        </a:spcAft>
        <a:defRPr sz="5400">
          <a:solidFill>
            <a:schemeClr val="tx1"/>
          </a:solidFill>
          <a:latin typeface="Rockwell Condensed" panose="02060603050405020104" pitchFamily="18" charset="77"/>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10584" y="1636713"/>
            <a:ext cx="12198351" cy="4618037"/>
            <a:chOff x="-5" y="1031"/>
            <a:chExt cx="5763" cy="2909"/>
          </a:xfrm>
        </p:grpSpPr>
        <p:pic>
          <p:nvPicPr>
            <p:cNvPr id="10243" name="Picture 3" descr="ARTHSEPA"/>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gray">
            <a:xfrm>
              <a:off x="3778" y="3893"/>
              <a:ext cx="1980" cy="47"/>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descr="Arthsep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 y="1031"/>
              <a:ext cx="2832" cy="6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0245" name="Rectangle 5"/>
          <p:cNvSpPr>
            <a:spLocks noGrp="1" noChangeArrowheads="1"/>
          </p:cNvSpPr>
          <p:nvPr>
            <p:ph type="title"/>
          </p:nvPr>
        </p:nvSpPr>
        <p:spPr bwMode="auto">
          <a:xfrm>
            <a:off x="423333" y="722313"/>
            <a:ext cx="11516784"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10246" name="Rectangle 6"/>
          <p:cNvSpPr>
            <a:spLocks noGrp="1" noChangeArrowheads="1"/>
          </p:cNvSpPr>
          <p:nvPr>
            <p:ph type="body" idx="1"/>
          </p:nvPr>
        </p:nvSpPr>
        <p:spPr bwMode="auto">
          <a:xfrm>
            <a:off x="438151" y="1941513"/>
            <a:ext cx="10945283"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7" name="Rectangle 7"/>
          <p:cNvSpPr>
            <a:spLocks noGrp="1" noChangeArrowheads="1"/>
          </p:cNvSpPr>
          <p:nvPr>
            <p:ph type="dt" sz="half" idx="2"/>
          </p:nvPr>
        </p:nvSpPr>
        <p:spPr bwMode="auto">
          <a:xfrm>
            <a:off x="4578351" y="634365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n-US" altLang="en-US"/>
          </a:p>
        </p:txBody>
      </p:sp>
      <p:sp>
        <p:nvSpPr>
          <p:cNvPr id="10248" name="Rectangle 8"/>
          <p:cNvSpPr>
            <a:spLocks noGrp="1" noChangeArrowheads="1"/>
          </p:cNvSpPr>
          <p:nvPr>
            <p:ph type="ftr" sz="quarter" idx="3"/>
          </p:nvPr>
        </p:nvSpPr>
        <p:spPr bwMode="auto">
          <a:xfrm>
            <a:off x="8144933" y="634365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endParaRPr lang="en-US" altLang="en-US"/>
          </a:p>
        </p:txBody>
      </p:sp>
      <p:sp>
        <p:nvSpPr>
          <p:cNvPr id="10249" name="Rectangle 9"/>
          <p:cNvSpPr>
            <a:spLocks noGrp="1" noChangeArrowheads="1"/>
          </p:cNvSpPr>
          <p:nvPr>
            <p:ph type="sldNum" sz="quarter" idx="4"/>
          </p:nvPr>
        </p:nvSpPr>
        <p:spPr bwMode="auto">
          <a:xfrm>
            <a:off x="194733" y="6361113"/>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a:latin typeface="+mn-lt"/>
              </a:defRPr>
            </a:lvl1pPr>
          </a:lstStyle>
          <a:p>
            <a:fld id="{2B5B310D-632B-824F-B51C-6E653A10BE81}" type="slidenum">
              <a:rPr lang="en-US" altLang="en-US"/>
              <a:pPr/>
              <a:t>‹#›</a:t>
            </a:fld>
            <a:endParaRPr lang="en-US" altLang="en-US"/>
          </a:p>
        </p:txBody>
      </p:sp>
    </p:spTree>
    <p:extLst>
      <p:ext uri="{BB962C8B-B14F-4D97-AF65-F5344CB8AC3E}">
        <p14:creationId xmlns:p14="http://schemas.microsoft.com/office/powerpoint/2010/main" val="1117927514"/>
      </p:ext>
    </p:extLst>
  </p:cSld>
  <p:clrMap bg1="dk2" tx1="lt1" bg2="dk1" tx2="lt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CFF33"/>
        </a:buClr>
        <a:buSzPct val="70000"/>
        <a:buFont typeface="Wingdings"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rgbClr val="0099CC"/>
        </a:buClr>
        <a:buSzPct val="65000"/>
        <a:buFont typeface="Wingdings"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75000"/>
        <a:buFont typeface="Wingdings"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65000"/>
        <a:buFont typeface="Wingdings"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tiff"/><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image" Target="../media/image31.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0.tiff"/><Relationship Id="rId7" Type="http://schemas.openxmlformats.org/officeDocument/2006/relationships/image" Target="../media/image64.png"/><Relationship Id="rId2" Type="http://schemas.openxmlformats.org/officeDocument/2006/relationships/image" Target="../media/image59.tiff"/><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A1BB-A1F8-E41F-4E2A-53D5AFD9B34C}"/>
              </a:ext>
            </a:extLst>
          </p:cNvPr>
          <p:cNvSpPr>
            <a:spLocks noGrp="1"/>
          </p:cNvSpPr>
          <p:nvPr>
            <p:ph type="ctrTitle"/>
          </p:nvPr>
        </p:nvSpPr>
        <p:spPr>
          <a:xfrm>
            <a:off x="605735" y="1552979"/>
            <a:ext cx="10945458" cy="3035808"/>
          </a:xfrm>
        </p:spPr>
        <p:txBody>
          <a:bodyPr/>
          <a:lstStyle/>
          <a:p>
            <a:pPr algn="ctr" eaLnBrk="1" fontAlgn="auto" hangingPunct="1">
              <a:spcAft>
                <a:spcPts val="0"/>
              </a:spcAft>
              <a:defRPr/>
            </a:pPr>
            <a:r>
              <a:rPr lang="ru-RU" dirty="0"/>
              <a:t>Новые открытия</a:t>
            </a:r>
            <a:br>
              <a:rPr lang="en-US" dirty="0"/>
            </a:br>
            <a:r>
              <a:rPr lang="ru-RU" sz="4800" dirty="0"/>
              <a:t>в языкознании и происхождение </a:t>
            </a:r>
            <a:r>
              <a:rPr lang="ru-RU" sz="4800" dirty="0" err="1"/>
              <a:t>БИблии</a:t>
            </a:r>
            <a:endParaRPr lang="en-US" sz="7000" dirty="0"/>
          </a:p>
        </p:txBody>
      </p:sp>
      <p:sp>
        <p:nvSpPr>
          <p:cNvPr id="100354" name="Subtitle 2">
            <a:extLst>
              <a:ext uri="{FF2B5EF4-FFF2-40B4-BE49-F238E27FC236}">
                <a16:creationId xmlns:a16="http://schemas.microsoft.com/office/drawing/2014/main" id="{32508C26-376A-030B-D81D-73BEA2B3DC9B}"/>
              </a:ext>
            </a:extLst>
          </p:cNvPr>
          <p:cNvSpPr>
            <a:spLocks noGrp="1" noChangeArrowheads="1"/>
          </p:cNvSpPr>
          <p:nvPr>
            <p:ph type="subTitle" idx="1"/>
          </p:nvPr>
        </p:nvSpPr>
        <p:spPr>
          <a:xfrm>
            <a:off x="1069975" y="4621213"/>
            <a:ext cx="7891463" cy="1685925"/>
          </a:xfrm>
        </p:spPr>
        <p:txBody>
          <a:bodyPr>
            <a:normAutofit/>
          </a:bodyPr>
          <a:lstStyle/>
          <a:p>
            <a:pPr eaLnBrk="1" hangingPunct="1"/>
            <a:r>
              <a:rPr lang="ru-RU" altLang="en-US" sz="2800" dirty="0"/>
              <a:t>Майкл Г. </a:t>
            </a:r>
            <a:r>
              <a:rPr lang="ru-RU" altLang="en-US" sz="2800" dirty="0" err="1"/>
              <a:t>Хазел</a:t>
            </a:r>
            <a:r>
              <a:rPr lang="en-US" altLang="en-US" sz="2800" dirty="0">
                <a:latin typeface="Cambria" panose="02040503050406030204" pitchFamily="18" charset="0"/>
              </a:rPr>
              <a:t>, PhD</a:t>
            </a:r>
          </a:p>
          <a:p>
            <a:pPr eaLnBrk="1" hangingPunct="1"/>
            <a:r>
              <a:rPr lang="ru-RU" altLang="en-US" sz="2800" dirty="0">
                <a:latin typeface="Cambria" panose="02040503050406030204" pitchFamily="18" charset="0"/>
              </a:rPr>
              <a:t>Школа религии/Институт археологии</a:t>
            </a:r>
          </a:p>
          <a:p>
            <a:pPr eaLnBrk="1" hangingPunct="1"/>
            <a:r>
              <a:rPr lang="ru-RU" altLang="en-US" sz="2800" dirty="0">
                <a:latin typeface="Cambria" panose="02040503050406030204" pitchFamily="18" charset="0"/>
              </a:rPr>
              <a:t>Южный Адвентистский университет</a:t>
            </a:r>
            <a:endParaRPr lang="en-US" altLang="en-US" sz="2800" dirty="0">
              <a:latin typeface="Cambria" panose="02040503050406030204" pitchFamily="18" charset="0"/>
            </a:endParaRPr>
          </a:p>
        </p:txBody>
      </p:sp>
      <p:sp>
        <p:nvSpPr>
          <p:cNvPr id="5" name="TextBox 4">
            <a:extLst>
              <a:ext uri="{FF2B5EF4-FFF2-40B4-BE49-F238E27FC236}">
                <a16:creationId xmlns:a16="http://schemas.microsoft.com/office/drawing/2014/main" id="{695F24BD-5182-04E8-5120-E833231EAB56}"/>
              </a:ext>
            </a:extLst>
          </p:cNvPr>
          <p:cNvSpPr txBox="1"/>
          <p:nvPr/>
        </p:nvSpPr>
        <p:spPr>
          <a:xfrm>
            <a:off x="812269" y="304800"/>
            <a:ext cx="10532390" cy="1015663"/>
          </a:xfrm>
          <a:prstGeom prst="rect">
            <a:avLst/>
          </a:prstGeom>
          <a:noFill/>
        </p:spPr>
        <p:txBody>
          <a:bodyPr wrap="square" rtlCol="0">
            <a:spAutoFit/>
          </a:bodyPr>
          <a:lstStyle/>
          <a:p>
            <a:pPr algn="ctr"/>
            <a:r>
              <a:rPr lang="ru-RU" sz="3000">
                <a:solidFill>
                  <a:srgbClr val="C00000"/>
                </a:solidFill>
              </a:rPr>
              <a:t>ЕАД</a:t>
            </a:r>
            <a:r>
              <a:rPr lang="en-US" sz="3000">
                <a:solidFill>
                  <a:srgbClr val="C00000"/>
                </a:solidFill>
              </a:rPr>
              <a:t> </a:t>
            </a:r>
            <a:r>
              <a:rPr lang="ru-RU" sz="3000" dirty="0">
                <a:solidFill>
                  <a:srgbClr val="C00000"/>
                </a:solidFill>
              </a:rPr>
              <a:t>Международная Библейская</a:t>
            </a:r>
            <a:r>
              <a:rPr lang="en-US" sz="3000" dirty="0">
                <a:solidFill>
                  <a:srgbClr val="C00000"/>
                </a:solidFill>
              </a:rPr>
              <a:t> </a:t>
            </a:r>
            <a:r>
              <a:rPr lang="ru-RU" sz="3000" dirty="0">
                <a:solidFill>
                  <a:srgbClr val="C00000"/>
                </a:solidFill>
              </a:rPr>
              <a:t>Конференция</a:t>
            </a:r>
            <a:br>
              <a:rPr lang="ru-RU" sz="3000" dirty="0">
                <a:solidFill>
                  <a:srgbClr val="C00000"/>
                </a:solidFill>
              </a:rPr>
            </a:br>
            <a:r>
              <a:rPr lang="ru-RU" sz="3000" dirty="0">
                <a:solidFill>
                  <a:srgbClr val="C00000"/>
                </a:solidFill>
              </a:rPr>
              <a:t>8 февраля </a:t>
            </a:r>
            <a:r>
              <a:rPr lang="en-US" sz="3000" dirty="0">
                <a:solidFill>
                  <a:srgbClr val="C00000"/>
                </a:solidFill>
              </a:rPr>
              <a:t>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Qeiyaga Fig">
            <a:extLst>
              <a:ext uri="{FF2B5EF4-FFF2-40B4-BE49-F238E27FC236}">
                <a16:creationId xmlns:a16="http://schemas.microsoft.com/office/drawing/2014/main" id="{9BB4172B-C5F1-0F7C-948C-9170273DF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92893"/>
            <a:ext cx="7620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59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5" name="Picture 4" descr="Ostracon_3_band ratio">
            <a:extLst>
              <a:ext uri="{FF2B5EF4-FFF2-40B4-BE49-F238E27FC236}">
                <a16:creationId xmlns:a16="http://schemas.microsoft.com/office/drawing/2014/main" id="{0A35EB16-C8F9-2F5D-4D98-813B1C0AD0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0" b="226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a:extLst>
              <a:ext uri="{FF2B5EF4-FFF2-40B4-BE49-F238E27FC236}">
                <a16:creationId xmlns:a16="http://schemas.microsoft.com/office/drawing/2014/main" id="{8925B4C1-74DC-B669-69D8-8BFB3BB378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15110"/>
            <a:ext cx="5257800" cy="68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E5A257A-439D-CA31-A1FF-7C25930A8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25400"/>
            <a:ext cx="102489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13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3">
            <a:extLst>
              <a:ext uri="{FF2B5EF4-FFF2-40B4-BE49-F238E27FC236}">
                <a16:creationId xmlns:a16="http://schemas.microsoft.com/office/drawing/2014/main" id="{CA6F1165-C0BB-123C-972D-FC19445618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1701"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9499014-B537-2676-3498-C0382D6DE6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4173" y="0"/>
            <a:ext cx="1044365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45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a:extLst>
              <a:ext uri="{FF2B5EF4-FFF2-40B4-BE49-F238E27FC236}">
                <a16:creationId xmlns:a16="http://schemas.microsoft.com/office/drawing/2014/main" id="{DFFEB02C-5BF6-F2D4-6FF3-1AD7EC1C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5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1">
            <a:extLst>
              <a:ext uri="{FF2B5EF4-FFF2-40B4-BE49-F238E27FC236}">
                <a16:creationId xmlns:a16="http://schemas.microsoft.com/office/drawing/2014/main" id="{450F4D47-08D2-31A4-B40B-8532CA104C81}"/>
              </a:ext>
            </a:extLst>
          </p:cNvPr>
          <p:cNvSpPr>
            <a:spLocks noChangeArrowheads="1"/>
          </p:cNvSpPr>
          <p:nvPr/>
        </p:nvSpPr>
        <p:spPr bwMode="auto">
          <a:xfrm>
            <a:off x="8915400" y="3352800"/>
            <a:ext cx="990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0531" name="TextBox 2">
            <a:extLst>
              <a:ext uri="{FF2B5EF4-FFF2-40B4-BE49-F238E27FC236}">
                <a16:creationId xmlns:a16="http://schemas.microsoft.com/office/drawing/2014/main" id="{D7FC2FF1-B88A-6E6E-C9AB-AA531F0CE6F9}"/>
              </a:ext>
            </a:extLst>
          </p:cNvPr>
          <p:cNvSpPr txBox="1">
            <a:spLocks noChangeArrowheads="1"/>
          </p:cNvSpPr>
          <p:nvPr/>
        </p:nvSpPr>
        <p:spPr bwMode="auto">
          <a:xfrm>
            <a:off x="7848600" y="3200400"/>
            <a:ext cx="1143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Azekah</a:t>
            </a:r>
          </a:p>
        </p:txBody>
      </p:sp>
      <p:sp>
        <p:nvSpPr>
          <p:cNvPr id="150532" name="TextBox 3">
            <a:extLst>
              <a:ext uri="{FF2B5EF4-FFF2-40B4-BE49-F238E27FC236}">
                <a16:creationId xmlns:a16="http://schemas.microsoft.com/office/drawing/2014/main" id="{FC016EA4-9A9E-9717-654D-4373058518F1}"/>
              </a:ext>
            </a:extLst>
          </p:cNvPr>
          <p:cNvSpPr txBox="1">
            <a:spLocks noChangeArrowheads="1"/>
          </p:cNvSpPr>
          <p:nvPr/>
        </p:nvSpPr>
        <p:spPr bwMode="auto">
          <a:xfrm>
            <a:off x="8839200" y="33528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3" name="TextBox 5">
            <a:extLst>
              <a:ext uri="{FF2B5EF4-FFF2-40B4-BE49-F238E27FC236}">
                <a16:creationId xmlns:a16="http://schemas.microsoft.com/office/drawing/2014/main" id="{F31E3FBC-BB99-BA97-32B1-E15EE330DDC2}"/>
              </a:ext>
            </a:extLst>
          </p:cNvPr>
          <p:cNvSpPr txBox="1">
            <a:spLocks noChangeArrowheads="1"/>
          </p:cNvSpPr>
          <p:nvPr/>
        </p:nvSpPr>
        <p:spPr bwMode="auto">
          <a:xfrm>
            <a:off x="9144000" y="35925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4" name="TextBox 7">
            <a:extLst>
              <a:ext uri="{FF2B5EF4-FFF2-40B4-BE49-F238E27FC236}">
                <a16:creationId xmlns:a16="http://schemas.microsoft.com/office/drawing/2014/main" id="{088245CC-3581-A91F-50F7-A8D229F1030E}"/>
              </a:ext>
            </a:extLst>
          </p:cNvPr>
          <p:cNvSpPr txBox="1">
            <a:spLocks noChangeArrowheads="1"/>
          </p:cNvSpPr>
          <p:nvPr/>
        </p:nvSpPr>
        <p:spPr bwMode="auto">
          <a:xfrm>
            <a:off x="8801100" y="3159125"/>
            <a:ext cx="1714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Qeiyafa</a:t>
            </a:r>
          </a:p>
        </p:txBody>
      </p:sp>
      <p:sp>
        <p:nvSpPr>
          <p:cNvPr id="150535" name="TextBox 8">
            <a:extLst>
              <a:ext uri="{FF2B5EF4-FFF2-40B4-BE49-F238E27FC236}">
                <a16:creationId xmlns:a16="http://schemas.microsoft.com/office/drawing/2014/main" id="{5F0971DF-A3F0-9B28-DB95-B735CC99042A}"/>
              </a:ext>
            </a:extLst>
          </p:cNvPr>
          <p:cNvSpPr txBox="1">
            <a:spLocks noChangeArrowheads="1"/>
          </p:cNvSpPr>
          <p:nvPr/>
        </p:nvSpPr>
        <p:spPr bwMode="auto">
          <a:xfrm>
            <a:off x="8767763" y="3778250"/>
            <a:ext cx="1143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Socoh</a:t>
            </a:r>
          </a:p>
        </p:txBody>
      </p:sp>
      <p:sp>
        <p:nvSpPr>
          <p:cNvPr id="150536" name="TextBox 9">
            <a:extLst>
              <a:ext uri="{FF2B5EF4-FFF2-40B4-BE49-F238E27FC236}">
                <a16:creationId xmlns:a16="http://schemas.microsoft.com/office/drawing/2014/main" id="{73A33842-D369-8D55-6A35-B6E8098D1787}"/>
              </a:ext>
            </a:extLst>
          </p:cNvPr>
          <p:cNvSpPr txBox="1">
            <a:spLocks noChangeArrowheads="1"/>
          </p:cNvSpPr>
          <p:nvPr/>
        </p:nvSpPr>
        <p:spPr bwMode="auto">
          <a:xfrm>
            <a:off x="7162800" y="5486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7" name="TextBox 10">
            <a:extLst>
              <a:ext uri="{FF2B5EF4-FFF2-40B4-BE49-F238E27FC236}">
                <a16:creationId xmlns:a16="http://schemas.microsoft.com/office/drawing/2014/main" id="{957CBD02-B150-94F6-4D40-AAC7EB7CE5EC}"/>
              </a:ext>
            </a:extLst>
          </p:cNvPr>
          <p:cNvSpPr txBox="1">
            <a:spLocks noChangeArrowheads="1"/>
          </p:cNvSpPr>
          <p:nvPr/>
        </p:nvSpPr>
        <p:spPr bwMode="auto">
          <a:xfrm>
            <a:off x="6362700" y="5256213"/>
            <a:ext cx="156686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el-Rai</a:t>
            </a:r>
          </a:p>
        </p:txBody>
      </p:sp>
      <p:sp>
        <p:nvSpPr>
          <p:cNvPr id="150538" name="TextBox 11">
            <a:extLst>
              <a:ext uri="{FF2B5EF4-FFF2-40B4-BE49-F238E27FC236}">
                <a16:creationId xmlns:a16="http://schemas.microsoft.com/office/drawing/2014/main" id="{59AEB8DA-4D5F-52C4-725E-39AEEF0C2F29}"/>
              </a:ext>
            </a:extLst>
          </p:cNvPr>
          <p:cNvSpPr txBox="1">
            <a:spLocks noChangeArrowheads="1"/>
          </p:cNvSpPr>
          <p:nvPr/>
        </p:nvSpPr>
        <p:spPr bwMode="auto">
          <a:xfrm>
            <a:off x="6781800" y="4192588"/>
            <a:ext cx="838200"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Zayit</a:t>
            </a:r>
          </a:p>
        </p:txBody>
      </p:sp>
      <p:sp>
        <p:nvSpPr>
          <p:cNvPr id="150539" name="TextBox 12">
            <a:extLst>
              <a:ext uri="{FF2B5EF4-FFF2-40B4-BE49-F238E27FC236}">
                <a16:creationId xmlns:a16="http://schemas.microsoft.com/office/drawing/2014/main" id="{5FF42B65-7CA7-9461-CFDB-C4AD8ECFA114}"/>
              </a:ext>
            </a:extLst>
          </p:cNvPr>
          <p:cNvSpPr txBox="1">
            <a:spLocks noChangeArrowheads="1"/>
          </p:cNvSpPr>
          <p:nvPr/>
        </p:nvSpPr>
        <p:spPr bwMode="auto">
          <a:xfrm>
            <a:off x="4191000" y="5410200"/>
            <a:ext cx="20621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Summeily</a:t>
            </a:r>
          </a:p>
        </p:txBody>
      </p:sp>
      <p:sp>
        <p:nvSpPr>
          <p:cNvPr id="150540" name="TextBox 13">
            <a:extLst>
              <a:ext uri="{FF2B5EF4-FFF2-40B4-BE49-F238E27FC236}">
                <a16:creationId xmlns:a16="http://schemas.microsoft.com/office/drawing/2014/main" id="{86E8E464-E1B6-C879-996A-90D07B1D11EE}"/>
              </a:ext>
            </a:extLst>
          </p:cNvPr>
          <p:cNvSpPr txBox="1">
            <a:spLocks noChangeArrowheads="1"/>
          </p:cNvSpPr>
          <p:nvPr/>
        </p:nvSpPr>
        <p:spPr bwMode="auto">
          <a:xfrm>
            <a:off x="5048250" y="56705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41" name="TextBox 14">
            <a:extLst>
              <a:ext uri="{FF2B5EF4-FFF2-40B4-BE49-F238E27FC236}">
                <a16:creationId xmlns:a16="http://schemas.microsoft.com/office/drawing/2014/main" id="{D631C5C5-3A70-E6E6-391B-F631EF8326ED}"/>
              </a:ext>
            </a:extLst>
          </p:cNvPr>
          <p:cNvSpPr txBox="1">
            <a:spLocks noChangeArrowheads="1"/>
          </p:cNvSpPr>
          <p:nvPr/>
        </p:nvSpPr>
        <p:spPr bwMode="auto">
          <a:xfrm>
            <a:off x="7620000" y="481013"/>
            <a:ext cx="990600"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Gezer</a:t>
            </a:r>
          </a:p>
        </p:txBody>
      </p:sp>
      <p:sp>
        <p:nvSpPr>
          <p:cNvPr id="150542" name="TextBox 15">
            <a:extLst>
              <a:ext uri="{FF2B5EF4-FFF2-40B4-BE49-F238E27FC236}">
                <a16:creationId xmlns:a16="http://schemas.microsoft.com/office/drawing/2014/main" id="{96C316B2-0D46-7F0A-505B-7734076485EC}"/>
              </a:ext>
            </a:extLst>
          </p:cNvPr>
          <p:cNvSpPr txBox="1">
            <a:spLocks noChangeArrowheads="1"/>
          </p:cNvSpPr>
          <p:nvPr/>
        </p:nvSpPr>
        <p:spPr bwMode="auto">
          <a:xfrm>
            <a:off x="8310563" y="6461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43" name="Oval 18">
            <a:extLst>
              <a:ext uri="{FF2B5EF4-FFF2-40B4-BE49-F238E27FC236}">
                <a16:creationId xmlns:a16="http://schemas.microsoft.com/office/drawing/2014/main" id="{9F73C289-EFCE-5CD5-D701-0E4734390522}"/>
              </a:ext>
            </a:extLst>
          </p:cNvPr>
          <p:cNvSpPr>
            <a:spLocks noChangeArrowheads="1"/>
          </p:cNvSpPr>
          <p:nvPr/>
        </p:nvSpPr>
        <p:spPr bwMode="auto">
          <a:xfrm>
            <a:off x="7287987" y="5647871"/>
            <a:ext cx="1322613" cy="540205"/>
          </a:xfrm>
          <a:prstGeom prst="ellipse">
            <a:avLst/>
          </a:prstGeom>
          <a:noFill/>
          <a:ln w="476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661235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nature, road&#10;&#10;Description automatically generated">
            <a:extLst>
              <a:ext uri="{FF2B5EF4-FFF2-40B4-BE49-F238E27FC236}">
                <a16:creationId xmlns:a16="http://schemas.microsoft.com/office/drawing/2014/main" id="{02FF660B-F381-3E1C-7A5F-220A4FAE0E0A}"/>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606865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1D239-A385-3B10-49F8-B5181D6BCAB0}"/>
              </a:ext>
            </a:extLst>
          </p:cNvPr>
          <p:cNvPicPr>
            <a:picLocks noChangeAspect="1"/>
          </p:cNvPicPr>
          <p:nvPr/>
        </p:nvPicPr>
        <p:blipFill>
          <a:blip r:embed="rId2"/>
          <a:stretch>
            <a:fillRect/>
          </a:stretch>
        </p:blipFill>
        <p:spPr>
          <a:xfrm>
            <a:off x="0" y="-1246303"/>
            <a:ext cx="12192000" cy="8104303"/>
          </a:xfrm>
          <a:prstGeom prst="rect">
            <a:avLst/>
          </a:prstGeom>
        </p:spPr>
      </p:pic>
    </p:spTree>
    <p:extLst>
      <p:ext uri="{BB962C8B-B14F-4D97-AF65-F5344CB8AC3E}">
        <p14:creationId xmlns:p14="http://schemas.microsoft.com/office/powerpoint/2010/main" val="1455708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2" name="תמונה 1">
            <a:extLst>
              <a:ext uri="{FF2B5EF4-FFF2-40B4-BE49-F238E27FC236}">
                <a16:creationId xmlns:a16="http://schemas.microsoft.com/office/drawing/2014/main" id="{7EB878C7-972C-9195-68B4-6BC5D1699E4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4600" y="0"/>
            <a:ext cx="7274266" cy="68559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6045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1E11F4-E48C-AB4F-9DB9-207D568D6531}"/>
              </a:ext>
            </a:extLst>
          </p:cNvPr>
          <p:cNvSpPr>
            <a:spLocks noGrp="1"/>
          </p:cNvSpPr>
          <p:nvPr>
            <p:ph type="title"/>
          </p:nvPr>
        </p:nvSpPr>
        <p:spPr>
          <a:xfrm>
            <a:off x="1069848" y="520490"/>
            <a:ext cx="10058400" cy="1075227"/>
          </a:xfrm>
          <a:ln>
            <a:solidFill>
              <a:schemeClr val="accent1"/>
            </a:solidFill>
          </a:ln>
        </p:spPr>
        <p:txBody>
          <a:bodyPr>
            <a:normAutofit/>
          </a:bodyPr>
          <a:lstStyle/>
          <a:p>
            <a:pPr algn="ctr"/>
            <a:r>
              <a:rPr lang="ru-RU" sz="6000" dirty="0"/>
              <a:t>Обзор презентаций</a:t>
            </a:r>
            <a:endParaRPr lang="en-US" sz="6000" dirty="0"/>
          </a:p>
        </p:txBody>
      </p:sp>
      <p:sp>
        <p:nvSpPr>
          <p:cNvPr id="5" name="Content Placeholder 4">
            <a:extLst>
              <a:ext uri="{FF2B5EF4-FFF2-40B4-BE49-F238E27FC236}">
                <a16:creationId xmlns:a16="http://schemas.microsoft.com/office/drawing/2014/main" id="{9B38184F-7BAB-094E-BA5D-2BCCC1A377BC}"/>
              </a:ext>
            </a:extLst>
          </p:cNvPr>
          <p:cNvSpPr>
            <a:spLocks noGrp="1"/>
          </p:cNvSpPr>
          <p:nvPr>
            <p:ph idx="1"/>
          </p:nvPr>
        </p:nvSpPr>
        <p:spPr>
          <a:xfrm>
            <a:off x="1069848" y="1882588"/>
            <a:ext cx="10058400" cy="4684055"/>
          </a:xfrm>
        </p:spPr>
        <p:txBody>
          <a:bodyPr>
            <a:normAutofit/>
          </a:bodyPr>
          <a:lstStyle/>
          <a:p>
            <a:r>
              <a:rPr lang="ru-RU" sz="3600" dirty="0"/>
              <a:t>Библия и история: Божественный способ откровения</a:t>
            </a:r>
            <a:endParaRPr lang="en-US" sz="3600" dirty="0"/>
          </a:p>
          <a:p>
            <a:r>
              <a:rPr lang="ru-RU" sz="3600" b="1" dirty="0"/>
              <a:t>Новый открытия в языкознании и происхождение Библии</a:t>
            </a:r>
            <a:endParaRPr lang="en-US" sz="3600" b="1" dirty="0"/>
          </a:p>
          <a:p>
            <a:r>
              <a:rPr lang="ru-RU" sz="3600" dirty="0"/>
              <a:t>Ассирийский кризис и избавление Иерусалима</a:t>
            </a:r>
            <a:endParaRPr lang="en-US" sz="3600" dirty="0"/>
          </a:p>
        </p:txBody>
      </p:sp>
    </p:spTree>
    <p:extLst>
      <p:ext uri="{BB962C8B-B14F-4D97-AF65-F5344CB8AC3E}">
        <p14:creationId xmlns:p14="http://schemas.microsoft.com/office/powerpoint/2010/main" val="397502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תמונה 84"/>
          <p:cNvPicPr>
            <a:picLocks noChangeAspect="1"/>
          </p:cNvPicPr>
          <p:nvPr/>
        </p:nvPicPr>
        <p:blipFill rotWithShape="1">
          <a:blip r:embed="rId3" cstate="print">
            <a:extLst>
              <a:ext uri="{28A0092B-C50C-407E-A947-70E740481C1C}">
                <a14:useLocalDpi xmlns:a14="http://schemas.microsoft.com/office/drawing/2010/main" val="0"/>
              </a:ext>
            </a:extLst>
          </a:blip>
          <a:srcRect l="4099" r="1523"/>
          <a:stretch/>
        </p:blipFill>
        <p:spPr>
          <a:xfrm>
            <a:off x="3987890" y="897430"/>
            <a:ext cx="4128052" cy="4983628"/>
          </a:xfrm>
          <a:prstGeom prst="rect">
            <a:avLst/>
          </a:prstGeom>
        </p:spPr>
      </p:pic>
      <p:sp>
        <p:nvSpPr>
          <p:cNvPr id="101" name="צורה חופשית 100"/>
          <p:cNvSpPr/>
          <p:nvPr/>
        </p:nvSpPr>
        <p:spPr>
          <a:xfrm>
            <a:off x="4984498" y="2510323"/>
            <a:ext cx="682473" cy="479062"/>
          </a:xfrm>
          <a:custGeom>
            <a:avLst/>
            <a:gdLst>
              <a:gd name="connsiteX0" fmla="*/ 135925 w 682473"/>
              <a:gd name="connsiteY0" fmla="*/ 159687 h 479062"/>
              <a:gd name="connsiteX1" fmla="*/ 30417 w 682473"/>
              <a:gd name="connsiteY1" fmla="*/ 164440 h 479062"/>
              <a:gd name="connsiteX2" fmla="*/ 951 w 682473"/>
              <a:gd name="connsiteY2" fmla="*/ 172994 h 479062"/>
              <a:gd name="connsiteX3" fmla="*/ 0 w 682473"/>
              <a:gd name="connsiteY3" fmla="*/ 210065 h 479062"/>
              <a:gd name="connsiteX4" fmla="*/ 34219 w 682473"/>
              <a:gd name="connsiteY4" fmla="*/ 238580 h 479062"/>
              <a:gd name="connsiteX5" fmla="*/ 60834 w 682473"/>
              <a:gd name="connsiteY5" fmla="*/ 251887 h 479062"/>
              <a:gd name="connsiteX6" fmla="*/ 169193 w 682473"/>
              <a:gd name="connsiteY6" fmla="*/ 430585 h 479062"/>
              <a:gd name="connsiteX7" fmla="*/ 642552 w 682473"/>
              <a:gd name="connsiteY7" fmla="*/ 479062 h 479062"/>
              <a:gd name="connsiteX8" fmla="*/ 682473 w 682473"/>
              <a:gd name="connsiteY8" fmla="*/ 197708 h 479062"/>
              <a:gd name="connsiteX9" fmla="*/ 518984 w 682473"/>
              <a:gd name="connsiteY9" fmla="*/ 129270 h 479062"/>
              <a:gd name="connsiteX10" fmla="*/ 452448 w 682473"/>
              <a:gd name="connsiteY10" fmla="*/ 0 h 479062"/>
              <a:gd name="connsiteX11" fmla="*/ 169193 w 682473"/>
              <a:gd name="connsiteY11" fmla="*/ 28515 h 479062"/>
              <a:gd name="connsiteX12" fmla="*/ 169193 w 682473"/>
              <a:gd name="connsiteY12" fmla="*/ 37070 h 479062"/>
              <a:gd name="connsiteX13" fmla="*/ 135925 w 682473"/>
              <a:gd name="connsiteY13" fmla="*/ 159687 h 4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2473" h="479062">
                <a:moveTo>
                  <a:pt x="135925" y="159687"/>
                </a:moveTo>
                <a:lnTo>
                  <a:pt x="30417" y="164440"/>
                </a:lnTo>
                <a:lnTo>
                  <a:pt x="951" y="172994"/>
                </a:lnTo>
                <a:lnTo>
                  <a:pt x="0" y="210065"/>
                </a:lnTo>
                <a:lnTo>
                  <a:pt x="34219" y="238580"/>
                </a:lnTo>
                <a:lnTo>
                  <a:pt x="60834" y="251887"/>
                </a:lnTo>
                <a:lnTo>
                  <a:pt x="169193" y="430585"/>
                </a:lnTo>
                <a:lnTo>
                  <a:pt x="642552" y="479062"/>
                </a:lnTo>
                <a:lnTo>
                  <a:pt x="682473" y="197708"/>
                </a:lnTo>
                <a:lnTo>
                  <a:pt x="518984" y="129270"/>
                </a:lnTo>
                <a:lnTo>
                  <a:pt x="452448" y="0"/>
                </a:lnTo>
                <a:lnTo>
                  <a:pt x="169193" y="28515"/>
                </a:lnTo>
                <a:lnTo>
                  <a:pt x="169193" y="37070"/>
                </a:lnTo>
                <a:lnTo>
                  <a:pt x="135925" y="1596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99" name="צורה חופשית 98"/>
          <p:cNvSpPr/>
          <p:nvPr/>
        </p:nvSpPr>
        <p:spPr>
          <a:xfrm>
            <a:off x="4893593" y="2990336"/>
            <a:ext cx="567460" cy="312721"/>
          </a:xfrm>
          <a:custGeom>
            <a:avLst/>
            <a:gdLst>
              <a:gd name="connsiteX0" fmla="*/ 3802 w 567460"/>
              <a:gd name="connsiteY0" fmla="*/ 63685 h 312721"/>
              <a:gd name="connsiteX1" fmla="*/ 0 w 567460"/>
              <a:gd name="connsiteY1" fmla="*/ 233828 h 312721"/>
              <a:gd name="connsiteX2" fmla="*/ 29466 w 567460"/>
              <a:gd name="connsiteY2" fmla="*/ 246185 h 312721"/>
              <a:gd name="connsiteX3" fmla="*/ 56080 w 567460"/>
              <a:gd name="connsiteY3" fmla="*/ 274700 h 312721"/>
              <a:gd name="connsiteX4" fmla="*/ 111210 w 567460"/>
              <a:gd name="connsiteY4" fmla="*/ 312721 h 312721"/>
              <a:gd name="connsiteX5" fmla="*/ 524686 w 567460"/>
              <a:gd name="connsiteY5" fmla="*/ 299414 h 312721"/>
              <a:gd name="connsiteX6" fmla="*/ 567460 w 567460"/>
              <a:gd name="connsiteY6" fmla="*/ 94102 h 312721"/>
              <a:gd name="connsiteX7" fmla="*/ 309869 w 567460"/>
              <a:gd name="connsiteY7" fmla="*/ 0 h 312721"/>
              <a:gd name="connsiteX8" fmla="*/ 213866 w 567460"/>
              <a:gd name="connsiteY8" fmla="*/ 54180 h 312721"/>
              <a:gd name="connsiteX9" fmla="*/ 89348 w 567460"/>
              <a:gd name="connsiteY9" fmla="*/ 44675 h 312721"/>
              <a:gd name="connsiteX10" fmla="*/ 3802 w 567460"/>
              <a:gd name="connsiteY10" fmla="*/ 63685 h 31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460" h="312721">
                <a:moveTo>
                  <a:pt x="3802" y="63685"/>
                </a:moveTo>
                <a:cubicBezTo>
                  <a:pt x="2535" y="120399"/>
                  <a:pt x="1267" y="177114"/>
                  <a:pt x="0" y="233828"/>
                </a:cubicBezTo>
                <a:lnTo>
                  <a:pt x="29466" y="246185"/>
                </a:lnTo>
                <a:lnTo>
                  <a:pt x="56080" y="274700"/>
                </a:lnTo>
                <a:lnTo>
                  <a:pt x="111210" y="312721"/>
                </a:lnTo>
                <a:lnTo>
                  <a:pt x="524686" y="299414"/>
                </a:lnTo>
                <a:lnTo>
                  <a:pt x="567460" y="94102"/>
                </a:lnTo>
                <a:lnTo>
                  <a:pt x="309869" y="0"/>
                </a:lnTo>
                <a:lnTo>
                  <a:pt x="213866" y="54180"/>
                </a:lnTo>
                <a:lnTo>
                  <a:pt x="89348" y="44675"/>
                </a:lnTo>
                <a:lnTo>
                  <a:pt x="3802" y="636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16" name="צורה חופשית 15"/>
          <p:cNvSpPr/>
          <p:nvPr/>
        </p:nvSpPr>
        <p:spPr>
          <a:xfrm>
            <a:off x="5031848" y="2341590"/>
            <a:ext cx="367575" cy="299506"/>
          </a:xfrm>
          <a:custGeom>
            <a:avLst/>
            <a:gdLst>
              <a:gd name="connsiteX0" fmla="*/ 45380 w 367575"/>
              <a:gd name="connsiteY0" fmla="*/ 6807 h 299506"/>
              <a:gd name="connsiteX1" fmla="*/ 356230 w 367575"/>
              <a:gd name="connsiteY1" fmla="*/ 0 h 299506"/>
              <a:gd name="connsiteX2" fmla="*/ 367575 w 367575"/>
              <a:gd name="connsiteY2" fmla="*/ 163367 h 299506"/>
              <a:gd name="connsiteX3" fmla="*/ 283623 w 367575"/>
              <a:gd name="connsiteY3" fmla="*/ 299506 h 299506"/>
              <a:gd name="connsiteX4" fmla="*/ 124794 w 367575"/>
              <a:gd name="connsiteY4" fmla="*/ 288161 h 299506"/>
              <a:gd name="connsiteX5" fmla="*/ 31766 w 367575"/>
              <a:gd name="connsiteY5" fmla="*/ 272278 h 299506"/>
              <a:gd name="connsiteX6" fmla="*/ 0 w 367575"/>
              <a:gd name="connsiteY6" fmla="*/ 138408 h 299506"/>
              <a:gd name="connsiteX7" fmla="*/ 45380 w 367575"/>
              <a:gd name="connsiteY7" fmla="*/ 6807 h 2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75" h="299506">
                <a:moveTo>
                  <a:pt x="45380" y="6807"/>
                </a:moveTo>
                <a:lnTo>
                  <a:pt x="356230" y="0"/>
                </a:lnTo>
                <a:lnTo>
                  <a:pt x="367575" y="163367"/>
                </a:lnTo>
                <a:lnTo>
                  <a:pt x="283623" y="299506"/>
                </a:lnTo>
                <a:lnTo>
                  <a:pt x="124794" y="288161"/>
                </a:lnTo>
                <a:lnTo>
                  <a:pt x="31766" y="272278"/>
                </a:lnTo>
                <a:lnTo>
                  <a:pt x="0" y="138408"/>
                </a:lnTo>
                <a:lnTo>
                  <a:pt x="45380" y="6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28" name="TextBox 27"/>
          <p:cNvSpPr txBox="1"/>
          <p:nvPr/>
        </p:nvSpPr>
        <p:spPr>
          <a:xfrm>
            <a:off x="1487488" y="405826"/>
            <a:ext cx="9144000" cy="430887"/>
          </a:xfrm>
          <a:prstGeom prst="rect">
            <a:avLst/>
          </a:prstGeom>
          <a:noFill/>
        </p:spPr>
        <p:txBody>
          <a:bodyPr wrap="square" rtlCol="1">
            <a:spAutoFit/>
          </a:bodyPr>
          <a:lstStyle/>
          <a:p>
            <a:pPr algn="ctr" eaLnBrk="1" hangingPunct="1"/>
            <a:r>
              <a:rPr lang="ru-RU" sz="2100" b="1" dirty="0">
                <a:solidFill>
                  <a:srgbClr val="FFFFCC"/>
                </a:solidFill>
                <a:latin typeface="Rockwell" panose="02060603020205020403" pitchFamily="18" charset="77"/>
                <a:cs typeface="David" pitchFamily="34" charset="-79"/>
              </a:rPr>
              <a:t>Северо-восточный храм</a:t>
            </a:r>
            <a:endParaRPr lang="he-IL" sz="2100" b="1" dirty="0">
              <a:solidFill>
                <a:srgbClr val="FFFFCC"/>
              </a:solidFill>
              <a:latin typeface="Rockwell" panose="02060603020205020403" pitchFamily="18" charset="77"/>
              <a:cs typeface="David" pitchFamily="34" charset="-79"/>
            </a:endParaRPr>
          </a:p>
        </p:txBody>
      </p:sp>
      <p:grpSp>
        <p:nvGrpSpPr>
          <p:cNvPr id="117" name="קבוצה 116"/>
          <p:cNvGrpSpPr/>
          <p:nvPr/>
        </p:nvGrpSpPr>
        <p:grpSpPr>
          <a:xfrm>
            <a:off x="4844805" y="1551985"/>
            <a:ext cx="2922576" cy="2597985"/>
            <a:chOff x="3320805" y="1551984"/>
            <a:chExt cx="2922576" cy="2597985"/>
          </a:xfrm>
        </p:grpSpPr>
        <p:sp>
          <p:nvSpPr>
            <p:cNvPr id="14" name="צורה חופשית 13"/>
            <p:cNvSpPr/>
            <p:nvPr/>
          </p:nvSpPr>
          <p:spPr>
            <a:xfrm>
              <a:off x="3320805" y="1551984"/>
              <a:ext cx="2187299" cy="2597985"/>
            </a:xfrm>
            <a:custGeom>
              <a:avLst/>
              <a:gdLst>
                <a:gd name="connsiteX0" fmla="*/ 0 w 2187299"/>
                <a:gd name="connsiteY0" fmla="*/ 2588909 h 2597985"/>
                <a:gd name="connsiteX1" fmla="*/ 11344 w 2187299"/>
                <a:gd name="connsiteY1" fmla="*/ 1996705 h 2597985"/>
                <a:gd name="connsiteX2" fmla="*/ 13613 w 2187299"/>
                <a:gd name="connsiteY2" fmla="*/ 1699468 h 2597985"/>
                <a:gd name="connsiteX3" fmla="*/ 11344 w 2187299"/>
                <a:gd name="connsiteY3" fmla="*/ 1461225 h 2597985"/>
                <a:gd name="connsiteX4" fmla="*/ 192863 w 2187299"/>
                <a:gd name="connsiteY4" fmla="*/ 1474839 h 2597985"/>
                <a:gd name="connsiteX5" fmla="*/ 204208 w 2187299"/>
                <a:gd name="connsiteY5" fmla="*/ 1309203 h 2597985"/>
                <a:gd name="connsiteX6" fmla="*/ 167904 w 2187299"/>
                <a:gd name="connsiteY6" fmla="*/ 1263823 h 2597985"/>
                <a:gd name="connsiteX7" fmla="*/ 167904 w 2187299"/>
                <a:gd name="connsiteY7" fmla="*/ 1114071 h 2597985"/>
                <a:gd name="connsiteX8" fmla="*/ 192863 w 2187299"/>
                <a:gd name="connsiteY8" fmla="*/ 1104995 h 2597985"/>
                <a:gd name="connsiteX9" fmla="*/ 174711 w 2187299"/>
                <a:gd name="connsiteY9" fmla="*/ 70339 h 2597985"/>
                <a:gd name="connsiteX10" fmla="*/ 471948 w 2187299"/>
                <a:gd name="connsiteY10" fmla="*/ 43111 h 2597985"/>
                <a:gd name="connsiteX11" fmla="*/ 916669 w 2187299"/>
                <a:gd name="connsiteY11" fmla="*/ 49918 h 2597985"/>
                <a:gd name="connsiteX12" fmla="*/ 1075497 w 2187299"/>
                <a:gd name="connsiteY12" fmla="*/ 24959 h 2597985"/>
                <a:gd name="connsiteX13" fmla="*/ 1261554 w 2187299"/>
                <a:gd name="connsiteY13" fmla="*/ 0 h 2597985"/>
                <a:gd name="connsiteX14" fmla="*/ 1443072 w 2187299"/>
                <a:gd name="connsiteY14" fmla="*/ 43111 h 2597985"/>
                <a:gd name="connsiteX15" fmla="*/ 2187299 w 2187299"/>
                <a:gd name="connsiteY15" fmla="*/ 2269 h 2597985"/>
                <a:gd name="connsiteX16" fmla="*/ 2180492 w 2187299"/>
                <a:gd name="connsiteY16" fmla="*/ 1987629 h 2597985"/>
                <a:gd name="connsiteX17" fmla="*/ 2175954 w 2187299"/>
                <a:gd name="connsiteY17" fmla="*/ 2577564 h 2597985"/>
                <a:gd name="connsiteX18" fmla="*/ 1395424 w 2187299"/>
                <a:gd name="connsiteY18" fmla="*/ 2554875 h 2597985"/>
                <a:gd name="connsiteX19" fmla="*/ 1057345 w 2187299"/>
                <a:gd name="connsiteY19" fmla="*/ 2597985 h 2597985"/>
                <a:gd name="connsiteX20" fmla="*/ 928013 w 2187299"/>
                <a:gd name="connsiteY20" fmla="*/ 2582102 h 2597985"/>
                <a:gd name="connsiteX21" fmla="*/ 549093 w 2187299"/>
                <a:gd name="connsiteY21" fmla="*/ 2559413 h 2597985"/>
                <a:gd name="connsiteX22" fmla="*/ 265471 w 2187299"/>
                <a:gd name="connsiteY22" fmla="*/ 2584371 h 2597985"/>
                <a:gd name="connsiteX23" fmla="*/ 0 w 2187299"/>
                <a:gd name="connsiteY23" fmla="*/ 2588909 h 259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7299" h="2597985">
                  <a:moveTo>
                    <a:pt x="0" y="2588909"/>
                  </a:moveTo>
                  <a:lnTo>
                    <a:pt x="11344" y="1996705"/>
                  </a:lnTo>
                  <a:cubicBezTo>
                    <a:pt x="12100" y="1897626"/>
                    <a:pt x="12857" y="1798547"/>
                    <a:pt x="13613" y="1699468"/>
                  </a:cubicBezTo>
                  <a:cubicBezTo>
                    <a:pt x="12857" y="1620054"/>
                    <a:pt x="12100" y="1540639"/>
                    <a:pt x="11344" y="1461225"/>
                  </a:cubicBezTo>
                  <a:lnTo>
                    <a:pt x="192863" y="1474839"/>
                  </a:lnTo>
                  <a:lnTo>
                    <a:pt x="204208" y="1309203"/>
                  </a:lnTo>
                  <a:lnTo>
                    <a:pt x="167904" y="1263823"/>
                  </a:lnTo>
                  <a:lnTo>
                    <a:pt x="167904" y="1114071"/>
                  </a:lnTo>
                  <a:lnTo>
                    <a:pt x="192863" y="1104995"/>
                  </a:lnTo>
                  <a:lnTo>
                    <a:pt x="174711" y="70339"/>
                  </a:lnTo>
                  <a:lnTo>
                    <a:pt x="471948" y="43111"/>
                  </a:lnTo>
                  <a:lnTo>
                    <a:pt x="916669" y="49918"/>
                  </a:lnTo>
                  <a:lnTo>
                    <a:pt x="1075497" y="24959"/>
                  </a:lnTo>
                  <a:lnTo>
                    <a:pt x="1261554" y="0"/>
                  </a:lnTo>
                  <a:lnTo>
                    <a:pt x="1443072" y="43111"/>
                  </a:lnTo>
                  <a:lnTo>
                    <a:pt x="2187299" y="2269"/>
                  </a:lnTo>
                  <a:lnTo>
                    <a:pt x="2180492" y="1987629"/>
                  </a:lnTo>
                  <a:cubicBezTo>
                    <a:pt x="2178979" y="2184274"/>
                    <a:pt x="2177467" y="2380919"/>
                    <a:pt x="2175954" y="2577564"/>
                  </a:cubicBezTo>
                  <a:lnTo>
                    <a:pt x="1395424" y="2554875"/>
                  </a:lnTo>
                  <a:lnTo>
                    <a:pt x="1057345" y="2597985"/>
                  </a:lnTo>
                  <a:lnTo>
                    <a:pt x="928013" y="2582102"/>
                  </a:lnTo>
                  <a:lnTo>
                    <a:pt x="549093" y="2559413"/>
                  </a:lnTo>
                  <a:lnTo>
                    <a:pt x="265471" y="2584371"/>
                  </a:lnTo>
                  <a:lnTo>
                    <a:pt x="0" y="2588909"/>
                  </a:ln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26" name="צורה חופשית 25"/>
            <p:cNvSpPr/>
            <p:nvPr/>
          </p:nvSpPr>
          <p:spPr>
            <a:xfrm>
              <a:off x="5501457" y="3537140"/>
              <a:ext cx="639259" cy="591349"/>
            </a:xfrm>
            <a:custGeom>
              <a:avLst/>
              <a:gdLst>
                <a:gd name="connsiteX0" fmla="*/ 2738 w 639259"/>
                <a:gd name="connsiteY0" fmla="*/ 0 h 591349"/>
                <a:gd name="connsiteX1" fmla="*/ 639259 w 639259"/>
                <a:gd name="connsiteY1" fmla="*/ 591349 h 591349"/>
                <a:gd name="connsiteX2" fmla="*/ 540701 w 639259"/>
                <a:gd name="connsiteY2" fmla="*/ 591349 h 591349"/>
                <a:gd name="connsiteX3" fmla="*/ 0 w 639259"/>
                <a:gd name="connsiteY3" fmla="*/ 83501 h 591349"/>
                <a:gd name="connsiteX4" fmla="*/ 2738 w 639259"/>
                <a:gd name="connsiteY4" fmla="*/ 0 h 59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259" h="591349">
                  <a:moveTo>
                    <a:pt x="2738" y="0"/>
                  </a:moveTo>
                  <a:lnTo>
                    <a:pt x="639259" y="591349"/>
                  </a:lnTo>
                  <a:lnTo>
                    <a:pt x="540701" y="591349"/>
                  </a:lnTo>
                  <a:lnTo>
                    <a:pt x="0" y="83501"/>
                  </a:lnTo>
                  <a:cubicBezTo>
                    <a:pt x="913" y="55667"/>
                    <a:pt x="1825" y="27834"/>
                    <a:pt x="2738" y="0"/>
                  </a:cubicBez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27" name="צורה חופשית 26"/>
            <p:cNvSpPr/>
            <p:nvPr/>
          </p:nvSpPr>
          <p:spPr>
            <a:xfrm>
              <a:off x="5495982" y="3706879"/>
              <a:ext cx="457200" cy="431192"/>
            </a:xfrm>
            <a:custGeom>
              <a:avLst/>
              <a:gdLst>
                <a:gd name="connsiteX0" fmla="*/ 4107 w 457200"/>
                <a:gd name="connsiteY0" fmla="*/ 0 h 431192"/>
                <a:gd name="connsiteX1" fmla="*/ 457200 w 457200"/>
                <a:gd name="connsiteY1" fmla="*/ 431192 h 431192"/>
                <a:gd name="connsiteX2" fmla="*/ 351798 w 457200"/>
                <a:gd name="connsiteY2" fmla="*/ 429823 h 431192"/>
                <a:gd name="connsiteX3" fmla="*/ 0 w 457200"/>
                <a:gd name="connsiteY3" fmla="*/ 82132 h 431192"/>
                <a:gd name="connsiteX4" fmla="*/ 4107 w 457200"/>
                <a:gd name="connsiteY4" fmla="*/ 0 h 43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31192">
                  <a:moveTo>
                    <a:pt x="4107" y="0"/>
                  </a:moveTo>
                  <a:lnTo>
                    <a:pt x="457200" y="431192"/>
                  </a:lnTo>
                  <a:lnTo>
                    <a:pt x="351798" y="429823"/>
                  </a:lnTo>
                  <a:lnTo>
                    <a:pt x="0" y="82132"/>
                  </a:lnTo>
                  <a:cubicBezTo>
                    <a:pt x="456" y="50648"/>
                    <a:pt x="913" y="19164"/>
                    <a:pt x="4107" y="0"/>
                  </a:cubicBez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29" name="צורה חופשית 28"/>
            <p:cNvSpPr/>
            <p:nvPr/>
          </p:nvSpPr>
          <p:spPr>
            <a:xfrm>
              <a:off x="5494613" y="3898520"/>
              <a:ext cx="239551" cy="240920"/>
            </a:xfrm>
            <a:custGeom>
              <a:avLst/>
              <a:gdLst>
                <a:gd name="connsiteX0" fmla="*/ 0 w 239551"/>
                <a:gd name="connsiteY0" fmla="*/ 0 h 240920"/>
                <a:gd name="connsiteX1" fmla="*/ 239551 w 239551"/>
                <a:gd name="connsiteY1" fmla="*/ 240920 h 240920"/>
                <a:gd name="connsiteX2" fmla="*/ 123198 w 239551"/>
                <a:gd name="connsiteY2" fmla="*/ 236813 h 240920"/>
                <a:gd name="connsiteX3" fmla="*/ 1369 w 239551"/>
                <a:gd name="connsiteY3" fmla="*/ 114984 h 240920"/>
                <a:gd name="connsiteX4" fmla="*/ 0 w 239551"/>
                <a:gd name="connsiteY4" fmla="*/ 0 h 24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51" h="240920">
                  <a:moveTo>
                    <a:pt x="0" y="0"/>
                  </a:moveTo>
                  <a:lnTo>
                    <a:pt x="239551" y="240920"/>
                  </a:lnTo>
                  <a:lnTo>
                    <a:pt x="123198" y="236813"/>
                  </a:lnTo>
                  <a:lnTo>
                    <a:pt x="1369" y="114984"/>
                  </a:lnTo>
                  <a:cubicBezTo>
                    <a:pt x="2282" y="84869"/>
                    <a:pt x="3194" y="54754"/>
                    <a:pt x="0" y="0"/>
                  </a:cubicBez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30" name="צורה חופשית 29"/>
            <p:cNvSpPr/>
            <p:nvPr/>
          </p:nvSpPr>
          <p:spPr>
            <a:xfrm>
              <a:off x="5475449" y="4081947"/>
              <a:ext cx="67074" cy="58861"/>
            </a:xfrm>
            <a:custGeom>
              <a:avLst/>
              <a:gdLst>
                <a:gd name="connsiteX0" fmla="*/ 20533 w 67074"/>
                <a:gd name="connsiteY0" fmla="*/ 0 h 58861"/>
                <a:gd name="connsiteX1" fmla="*/ 67074 w 67074"/>
                <a:gd name="connsiteY1" fmla="*/ 53386 h 58861"/>
                <a:gd name="connsiteX2" fmla="*/ 0 w 67074"/>
                <a:gd name="connsiteY2" fmla="*/ 58861 h 58861"/>
                <a:gd name="connsiteX3" fmla="*/ 20533 w 67074"/>
                <a:gd name="connsiteY3" fmla="*/ 0 h 58861"/>
              </a:gdLst>
              <a:ahLst/>
              <a:cxnLst>
                <a:cxn ang="0">
                  <a:pos x="connsiteX0" y="connsiteY0"/>
                </a:cxn>
                <a:cxn ang="0">
                  <a:pos x="connsiteX1" y="connsiteY1"/>
                </a:cxn>
                <a:cxn ang="0">
                  <a:pos x="connsiteX2" y="connsiteY2"/>
                </a:cxn>
                <a:cxn ang="0">
                  <a:pos x="connsiteX3" y="connsiteY3"/>
                </a:cxn>
              </a:cxnLst>
              <a:rect l="l" t="t" r="r" b="b"/>
              <a:pathLst>
                <a:path w="67074" h="58861">
                  <a:moveTo>
                    <a:pt x="20533" y="0"/>
                  </a:moveTo>
                  <a:lnTo>
                    <a:pt x="67074" y="53386"/>
                  </a:lnTo>
                  <a:lnTo>
                    <a:pt x="0" y="58861"/>
                  </a:lnTo>
                  <a:lnTo>
                    <a:pt x="20533" y="0"/>
                  </a:ln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34" name="צורה חופשית 33"/>
            <p:cNvSpPr/>
            <p:nvPr/>
          </p:nvSpPr>
          <p:spPr>
            <a:xfrm>
              <a:off x="5615073" y="3541247"/>
              <a:ext cx="628308" cy="579028"/>
            </a:xfrm>
            <a:custGeom>
              <a:avLst/>
              <a:gdLst>
                <a:gd name="connsiteX0" fmla="*/ 0 w 628308"/>
                <a:gd name="connsiteY0" fmla="*/ 8213 h 579028"/>
                <a:gd name="connsiteX1" fmla="*/ 628308 w 628308"/>
                <a:gd name="connsiteY1" fmla="*/ 579028 h 579028"/>
                <a:gd name="connsiteX2" fmla="*/ 618726 w 628308"/>
                <a:gd name="connsiteY2" fmla="*/ 459937 h 579028"/>
                <a:gd name="connsiteX3" fmla="*/ 98558 w 628308"/>
                <a:gd name="connsiteY3" fmla="*/ 0 h 579028"/>
                <a:gd name="connsiteX4" fmla="*/ 0 w 628308"/>
                <a:gd name="connsiteY4" fmla="*/ 8213 h 57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308" h="579028">
                  <a:moveTo>
                    <a:pt x="0" y="8213"/>
                  </a:moveTo>
                  <a:lnTo>
                    <a:pt x="628308" y="579028"/>
                  </a:lnTo>
                  <a:lnTo>
                    <a:pt x="618726" y="459937"/>
                  </a:lnTo>
                  <a:lnTo>
                    <a:pt x="98558" y="0"/>
                  </a:lnTo>
                  <a:lnTo>
                    <a:pt x="0" y="8213"/>
                  </a:ln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36" name="צורה חופשית 35"/>
            <p:cNvSpPr/>
            <p:nvPr/>
          </p:nvSpPr>
          <p:spPr>
            <a:xfrm>
              <a:off x="5799869" y="3545353"/>
              <a:ext cx="442143" cy="369593"/>
            </a:xfrm>
            <a:custGeom>
              <a:avLst/>
              <a:gdLst>
                <a:gd name="connsiteX0" fmla="*/ 0 w 442143"/>
                <a:gd name="connsiteY0" fmla="*/ 1369 h 369593"/>
                <a:gd name="connsiteX1" fmla="*/ 442143 w 442143"/>
                <a:gd name="connsiteY1" fmla="*/ 369593 h 369593"/>
                <a:gd name="connsiteX2" fmla="*/ 436668 w 442143"/>
                <a:gd name="connsiteY2" fmla="*/ 265560 h 369593"/>
                <a:gd name="connsiteX3" fmla="*/ 116354 w 442143"/>
                <a:gd name="connsiteY3" fmla="*/ 0 h 369593"/>
                <a:gd name="connsiteX4" fmla="*/ 0 w 442143"/>
                <a:gd name="connsiteY4" fmla="*/ 1369 h 36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43" h="369593">
                  <a:moveTo>
                    <a:pt x="0" y="1369"/>
                  </a:moveTo>
                  <a:lnTo>
                    <a:pt x="442143" y="369593"/>
                  </a:lnTo>
                  <a:lnTo>
                    <a:pt x="436668" y="265560"/>
                  </a:lnTo>
                  <a:lnTo>
                    <a:pt x="116354" y="0"/>
                  </a:lnTo>
                  <a:lnTo>
                    <a:pt x="0" y="1369"/>
                  </a:ln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43" name="צורה חופשית 42"/>
            <p:cNvSpPr/>
            <p:nvPr/>
          </p:nvSpPr>
          <p:spPr>
            <a:xfrm>
              <a:off x="6013412" y="3537140"/>
              <a:ext cx="212174" cy="179321"/>
            </a:xfrm>
            <a:custGeom>
              <a:avLst/>
              <a:gdLst>
                <a:gd name="connsiteX0" fmla="*/ 0 w 212174"/>
                <a:gd name="connsiteY0" fmla="*/ 0 h 179321"/>
                <a:gd name="connsiteX1" fmla="*/ 209436 w 212174"/>
                <a:gd name="connsiteY1" fmla="*/ 179321 h 179321"/>
                <a:gd name="connsiteX2" fmla="*/ 212174 w 212174"/>
                <a:gd name="connsiteY2" fmla="*/ 78025 h 179321"/>
                <a:gd name="connsiteX3" fmla="*/ 101296 w 212174"/>
                <a:gd name="connsiteY3" fmla="*/ 4107 h 179321"/>
                <a:gd name="connsiteX4" fmla="*/ 0 w 212174"/>
                <a:gd name="connsiteY4" fmla="*/ 0 h 17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74" h="179321">
                  <a:moveTo>
                    <a:pt x="0" y="0"/>
                  </a:moveTo>
                  <a:lnTo>
                    <a:pt x="209436" y="179321"/>
                  </a:lnTo>
                  <a:cubicBezTo>
                    <a:pt x="210349" y="145556"/>
                    <a:pt x="211261" y="111790"/>
                    <a:pt x="212174" y="78025"/>
                  </a:cubicBezTo>
                  <a:lnTo>
                    <a:pt x="101296" y="4107"/>
                  </a:lnTo>
                  <a:lnTo>
                    <a:pt x="0" y="0"/>
                  </a:lnTo>
                  <a:close/>
                </a:path>
              </a:pathLst>
            </a:cu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sp>
        <p:nvSpPr>
          <p:cNvPr id="53" name="צורה חופשית 52"/>
          <p:cNvSpPr/>
          <p:nvPr/>
        </p:nvSpPr>
        <p:spPr>
          <a:xfrm>
            <a:off x="7224133" y="1532916"/>
            <a:ext cx="506098" cy="1799461"/>
          </a:xfrm>
          <a:custGeom>
            <a:avLst/>
            <a:gdLst>
              <a:gd name="connsiteX0" fmla="*/ 78237 w 506098"/>
              <a:gd name="connsiteY0" fmla="*/ 0 h 1799461"/>
              <a:gd name="connsiteX1" fmla="*/ 425416 w 506098"/>
              <a:gd name="connsiteY1" fmla="*/ 9780 h 1799461"/>
              <a:gd name="connsiteX2" fmla="*/ 454755 w 506098"/>
              <a:gd name="connsiteY2" fmla="*/ 704137 h 1799461"/>
              <a:gd name="connsiteX3" fmla="*/ 506098 w 506098"/>
              <a:gd name="connsiteY3" fmla="*/ 1799461 h 1799461"/>
              <a:gd name="connsiteX4" fmla="*/ 188259 w 506098"/>
              <a:gd name="connsiteY4" fmla="*/ 1794571 h 1799461"/>
              <a:gd name="connsiteX5" fmla="*/ 97796 w 506098"/>
              <a:gd name="connsiteY5" fmla="*/ 1760343 h 1799461"/>
              <a:gd name="connsiteX6" fmla="*/ 0 w 506098"/>
              <a:gd name="connsiteY6" fmla="*/ 1775012 h 1799461"/>
              <a:gd name="connsiteX7" fmla="*/ 7334 w 506098"/>
              <a:gd name="connsiteY7" fmla="*/ 1503626 h 1799461"/>
              <a:gd name="connsiteX8" fmla="*/ 39118 w 506098"/>
              <a:gd name="connsiteY8" fmla="*/ 1114884 h 1799461"/>
              <a:gd name="connsiteX9" fmla="*/ 83127 w 506098"/>
              <a:gd name="connsiteY9" fmla="*/ 613675 h 1799461"/>
              <a:gd name="connsiteX10" fmla="*/ 75792 w 506098"/>
              <a:gd name="connsiteY10" fmla="*/ 217598 h 1799461"/>
              <a:gd name="connsiteX11" fmla="*/ 78237 w 506098"/>
              <a:gd name="connsiteY11" fmla="*/ 0 h 17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098" h="1799461">
                <a:moveTo>
                  <a:pt x="78237" y="0"/>
                </a:moveTo>
                <a:lnTo>
                  <a:pt x="425416" y="9780"/>
                </a:lnTo>
                <a:lnTo>
                  <a:pt x="454755" y="704137"/>
                </a:lnTo>
                <a:lnTo>
                  <a:pt x="506098" y="1799461"/>
                </a:lnTo>
                <a:lnTo>
                  <a:pt x="188259" y="1794571"/>
                </a:lnTo>
                <a:lnTo>
                  <a:pt x="97796" y="1760343"/>
                </a:lnTo>
                <a:lnTo>
                  <a:pt x="0" y="1775012"/>
                </a:lnTo>
                <a:lnTo>
                  <a:pt x="7334" y="1503626"/>
                </a:lnTo>
                <a:lnTo>
                  <a:pt x="39118" y="1114884"/>
                </a:lnTo>
                <a:lnTo>
                  <a:pt x="83127" y="613675"/>
                </a:lnTo>
                <a:lnTo>
                  <a:pt x="75792" y="217598"/>
                </a:lnTo>
                <a:lnTo>
                  <a:pt x="78237" y="0"/>
                </a:lnTo>
                <a:close/>
              </a:path>
            </a:pathLst>
          </a:cu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116" name="קבוצה 115"/>
          <p:cNvGrpSpPr/>
          <p:nvPr/>
        </p:nvGrpSpPr>
        <p:grpSpPr>
          <a:xfrm>
            <a:off x="4453014" y="4332399"/>
            <a:ext cx="3146612" cy="1229795"/>
            <a:chOff x="2929014" y="4332398"/>
            <a:chExt cx="3146612" cy="1229795"/>
          </a:xfrm>
        </p:grpSpPr>
        <p:sp>
          <p:nvSpPr>
            <p:cNvPr id="62" name="צורה חופשית 61"/>
            <p:cNvSpPr/>
            <p:nvPr/>
          </p:nvSpPr>
          <p:spPr>
            <a:xfrm>
              <a:off x="3474231" y="4332398"/>
              <a:ext cx="459645" cy="1227350"/>
            </a:xfrm>
            <a:custGeom>
              <a:avLst/>
              <a:gdLst>
                <a:gd name="connsiteX0" fmla="*/ 36674 w 459645"/>
                <a:gd name="connsiteY0" fmla="*/ 14669 h 1227350"/>
                <a:gd name="connsiteX1" fmla="*/ 420526 w 459645"/>
                <a:gd name="connsiteY1" fmla="*/ 0 h 1227350"/>
                <a:gd name="connsiteX2" fmla="*/ 459645 w 459645"/>
                <a:gd name="connsiteY2" fmla="*/ 1227350 h 1227350"/>
                <a:gd name="connsiteX3" fmla="*/ 29339 w 459645"/>
                <a:gd name="connsiteY3" fmla="*/ 1224905 h 1227350"/>
                <a:gd name="connsiteX4" fmla="*/ 0 w 459645"/>
                <a:gd name="connsiteY4" fmla="*/ 1212680 h 1227350"/>
                <a:gd name="connsiteX5" fmla="*/ 19559 w 459645"/>
                <a:gd name="connsiteY5" fmla="*/ 498763 h 1227350"/>
                <a:gd name="connsiteX6" fmla="*/ 34229 w 459645"/>
                <a:gd name="connsiteY6" fmla="*/ 176034 h 1227350"/>
                <a:gd name="connsiteX7" fmla="*/ 36674 w 459645"/>
                <a:gd name="connsiteY7" fmla="*/ 14669 h 122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645" h="1227350">
                  <a:moveTo>
                    <a:pt x="36674" y="14669"/>
                  </a:moveTo>
                  <a:lnTo>
                    <a:pt x="420526" y="0"/>
                  </a:lnTo>
                  <a:lnTo>
                    <a:pt x="459645" y="1227350"/>
                  </a:lnTo>
                  <a:lnTo>
                    <a:pt x="29339" y="1224905"/>
                  </a:lnTo>
                  <a:lnTo>
                    <a:pt x="0" y="1212680"/>
                  </a:lnTo>
                  <a:lnTo>
                    <a:pt x="19559" y="498763"/>
                  </a:lnTo>
                  <a:lnTo>
                    <a:pt x="34229" y="176034"/>
                  </a:lnTo>
                  <a:lnTo>
                    <a:pt x="36674" y="14669"/>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67" name="צורה חופשית 66"/>
            <p:cNvSpPr/>
            <p:nvPr/>
          </p:nvSpPr>
          <p:spPr>
            <a:xfrm>
              <a:off x="2929014" y="4337288"/>
              <a:ext cx="359403" cy="1224905"/>
            </a:xfrm>
            <a:custGeom>
              <a:avLst/>
              <a:gdLst>
                <a:gd name="connsiteX0" fmla="*/ 22004 w 359403"/>
                <a:gd name="connsiteY0" fmla="*/ 0 h 1224905"/>
                <a:gd name="connsiteX1" fmla="*/ 359403 w 359403"/>
                <a:gd name="connsiteY1" fmla="*/ 9779 h 1224905"/>
                <a:gd name="connsiteX2" fmla="*/ 354513 w 359403"/>
                <a:gd name="connsiteY2" fmla="*/ 320284 h 1224905"/>
                <a:gd name="connsiteX3" fmla="*/ 334954 w 359403"/>
                <a:gd name="connsiteY3" fmla="*/ 503653 h 1224905"/>
                <a:gd name="connsiteX4" fmla="*/ 354513 w 359403"/>
                <a:gd name="connsiteY4" fmla="*/ 811713 h 1224905"/>
                <a:gd name="connsiteX5" fmla="*/ 347179 w 359403"/>
                <a:gd name="connsiteY5" fmla="*/ 1224905 h 1224905"/>
                <a:gd name="connsiteX6" fmla="*/ 0 w 359403"/>
                <a:gd name="connsiteY6" fmla="*/ 1215125 h 1224905"/>
                <a:gd name="connsiteX7" fmla="*/ 2445 w 359403"/>
                <a:gd name="connsiteY7" fmla="*/ 530547 h 1224905"/>
                <a:gd name="connsiteX8" fmla="*/ 7335 w 359403"/>
                <a:gd name="connsiteY8" fmla="*/ 166254 h 1224905"/>
                <a:gd name="connsiteX9" fmla="*/ 22004 w 359403"/>
                <a:gd name="connsiteY9" fmla="*/ 0 h 122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403" h="1224905">
                  <a:moveTo>
                    <a:pt x="22004" y="0"/>
                  </a:moveTo>
                  <a:lnTo>
                    <a:pt x="359403" y="9779"/>
                  </a:lnTo>
                  <a:lnTo>
                    <a:pt x="354513" y="320284"/>
                  </a:lnTo>
                  <a:lnTo>
                    <a:pt x="334954" y="503653"/>
                  </a:lnTo>
                  <a:lnTo>
                    <a:pt x="354513" y="811713"/>
                  </a:lnTo>
                  <a:lnTo>
                    <a:pt x="347179" y="1224905"/>
                  </a:lnTo>
                  <a:lnTo>
                    <a:pt x="0" y="1215125"/>
                  </a:lnTo>
                  <a:lnTo>
                    <a:pt x="2445" y="530547"/>
                  </a:lnTo>
                  <a:lnTo>
                    <a:pt x="7335" y="166254"/>
                  </a:lnTo>
                  <a:lnTo>
                    <a:pt x="22004"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115" name="קבוצה 114"/>
            <p:cNvGrpSpPr/>
            <p:nvPr/>
          </p:nvGrpSpPr>
          <p:grpSpPr>
            <a:xfrm>
              <a:off x="5205234" y="4334843"/>
              <a:ext cx="870392" cy="1220015"/>
              <a:chOff x="5205234" y="4334843"/>
              <a:chExt cx="870392" cy="1220015"/>
            </a:xfrm>
          </p:grpSpPr>
          <p:sp>
            <p:nvSpPr>
              <p:cNvPr id="68" name="צורה חופשית 67"/>
              <p:cNvSpPr/>
              <p:nvPr/>
            </p:nvSpPr>
            <p:spPr>
              <a:xfrm>
                <a:off x="5210124" y="4354402"/>
                <a:ext cx="845942" cy="1188231"/>
              </a:xfrm>
              <a:custGeom>
                <a:avLst/>
                <a:gdLst>
                  <a:gd name="connsiteX0" fmla="*/ 0 w 845942"/>
                  <a:gd name="connsiteY0" fmla="*/ 0 h 1188231"/>
                  <a:gd name="connsiteX1" fmla="*/ 845942 w 845942"/>
                  <a:gd name="connsiteY1" fmla="*/ 1180896 h 1188231"/>
                  <a:gd name="connsiteX2" fmla="*/ 723696 w 845942"/>
                  <a:gd name="connsiteY2" fmla="*/ 1188231 h 1188231"/>
                  <a:gd name="connsiteX3" fmla="*/ 7335 w 845942"/>
                  <a:gd name="connsiteY3" fmla="*/ 202928 h 1188231"/>
                  <a:gd name="connsiteX4" fmla="*/ 0 w 845942"/>
                  <a:gd name="connsiteY4" fmla="*/ 0 h 1188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42" h="1188231">
                    <a:moveTo>
                      <a:pt x="0" y="0"/>
                    </a:moveTo>
                    <a:lnTo>
                      <a:pt x="845942" y="1180896"/>
                    </a:lnTo>
                    <a:lnTo>
                      <a:pt x="723696" y="1188231"/>
                    </a:lnTo>
                    <a:lnTo>
                      <a:pt x="7335" y="202928"/>
                    </a:lnTo>
                    <a:lnTo>
                      <a:pt x="0"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70" name="צורה חופשית 69"/>
              <p:cNvSpPr/>
              <p:nvPr/>
            </p:nvSpPr>
            <p:spPr>
              <a:xfrm>
                <a:off x="5361709" y="4356847"/>
                <a:ext cx="694357" cy="980413"/>
              </a:xfrm>
              <a:custGeom>
                <a:avLst/>
                <a:gdLst>
                  <a:gd name="connsiteX0" fmla="*/ 0 w 694357"/>
                  <a:gd name="connsiteY0" fmla="*/ 0 h 980413"/>
                  <a:gd name="connsiteX1" fmla="*/ 694357 w 694357"/>
                  <a:gd name="connsiteY1" fmla="*/ 980413 h 980413"/>
                  <a:gd name="connsiteX2" fmla="*/ 694357 w 694357"/>
                  <a:gd name="connsiteY2" fmla="*/ 757925 h 980413"/>
                  <a:gd name="connsiteX3" fmla="*/ 141805 w 694357"/>
                  <a:gd name="connsiteY3" fmla="*/ 0 h 980413"/>
                  <a:gd name="connsiteX4" fmla="*/ 0 w 694357"/>
                  <a:gd name="connsiteY4" fmla="*/ 0 h 980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57" h="980413">
                    <a:moveTo>
                      <a:pt x="0" y="0"/>
                    </a:moveTo>
                    <a:lnTo>
                      <a:pt x="694357" y="980413"/>
                    </a:lnTo>
                    <a:lnTo>
                      <a:pt x="694357" y="757925"/>
                    </a:lnTo>
                    <a:lnTo>
                      <a:pt x="141805" y="0"/>
                    </a:lnTo>
                    <a:lnTo>
                      <a:pt x="0"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75" name="צורה חופשית 74"/>
              <p:cNvSpPr/>
              <p:nvPr/>
            </p:nvSpPr>
            <p:spPr>
              <a:xfrm>
                <a:off x="5664879" y="4356847"/>
                <a:ext cx="410747" cy="577001"/>
              </a:xfrm>
              <a:custGeom>
                <a:avLst/>
                <a:gdLst>
                  <a:gd name="connsiteX0" fmla="*/ 0 w 410747"/>
                  <a:gd name="connsiteY0" fmla="*/ 2445 h 577001"/>
                  <a:gd name="connsiteX1" fmla="*/ 408302 w 410747"/>
                  <a:gd name="connsiteY1" fmla="*/ 577001 h 577001"/>
                  <a:gd name="connsiteX2" fmla="*/ 410747 w 410747"/>
                  <a:gd name="connsiteY2" fmla="*/ 396077 h 577001"/>
                  <a:gd name="connsiteX3" fmla="*/ 134471 w 410747"/>
                  <a:gd name="connsiteY3" fmla="*/ 0 h 577001"/>
                  <a:gd name="connsiteX4" fmla="*/ 0 w 410747"/>
                  <a:gd name="connsiteY4" fmla="*/ 2445 h 57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47" h="577001">
                    <a:moveTo>
                      <a:pt x="0" y="2445"/>
                    </a:moveTo>
                    <a:lnTo>
                      <a:pt x="408302" y="577001"/>
                    </a:lnTo>
                    <a:lnTo>
                      <a:pt x="410747" y="396077"/>
                    </a:lnTo>
                    <a:lnTo>
                      <a:pt x="134471" y="0"/>
                    </a:lnTo>
                    <a:lnTo>
                      <a:pt x="0" y="2445"/>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76" name="צורה חופשית 75"/>
              <p:cNvSpPr/>
              <p:nvPr/>
            </p:nvSpPr>
            <p:spPr>
              <a:xfrm>
                <a:off x="5909371" y="4334843"/>
                <a:ext cx="149140" cy="180924"/>
              </a:xfrm>
              <a:custGeom>
                <a:avLst/>
                <a:gdLst>
                  <a:gd name="connsiteX0" fmla="*/ 0 w 149140"/>
                  <a:gd name="connsiteY0" fmla="*/ 12224 h 180924"/>
                  <a:gd name="connsiteX1" fmla="*/ 149140 w 149140"/>
                  <a:gd name="connsiteY1" fmla="*/ 180924 h 180924"/>
                  <a:gd name="connsiteX2" fmla="*/ 149140 w 149140"/>
                  <a:gd name="connsiteY2" fmla="*/ 0 h 180924"/>
                  <a:gd name="connsiteX3" fmla="*/ 0 w 149140"/>
                  <a:gd name="connsiteY3" fmla="*/ 12224 h 180924"/>
                </a:gdLst>
                <a:ahLst/>
                <a:cxnLst>
                  <a:cxn ang="0">
                    <a:pos x="connsiteX0" y="connsiteY0"/>
                  </a:cxn>
                  <a:cxn ang="0">
                    <a:pos x="connsiteX1" y="connsiteY1"/>
                  </a:cxn>
                  <a:cxn ang="0">
                    <a:pos x="connsiteX2" y="connsiteY2"/>
                  </a:cxn>
                  <a:cxn ang="0">
                    <a:pos x="connsiteX3" y="connsiteY3"/>
                  </a:cxn>
                </a:cxnLst>
                <a:rect l="l" t="t" r="r" b="b"/>
                <a:pathLst>
                  <a:path w="149140" h="180924">
                    <a:moveTo>
                      <a:pt x="0" y="12224"/>
                    </a:moveTo>
                    <a:lnTo>
                      <a:pt x="149140" y="180924"/>
                    </a:lnTo>
                    <a:lnTo>
                      <a:pt x="149140" y="0"/>
                    </a:lnTo>
                    <a:lnTo>
                      <a:pt x="0" y="12224"/>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77" name="צורה חופשית 76"/>
              <p:cNvSpPr/>
              <p:nvPr/>
            </p:nvSpPr>
            <p:spPr>
              <a:xfrm>
                <a:off x="5210124" y="4774928"/>
                <a:ext cx="581891" cy="779930"/>
              </a:xfrm>
              <a:custGeom>
                <a:avLst/>
                <a:gdLst>
                  <a:gd name="connsiteX0" fmla="*/ 4890 w 581891"/>
                  <a:gd name="connsiteY0" fmla="*/ 0 h 779930"/>
                  <a:gd name="connsiteX1" fmla="*/ 581891 w 581891"/>
                  <a:gd name="connsiteY1" fmla="*/ 779930 h 779930"/>
                  <a:gd name="connsiteX2" fmla="*/ 437641 w 581891"/>
                  <a:gd name="connsiteY2" fmla="*/ 772595 h 779930"/>
                  <a:gd name="connsiteX3" fmla="*/ 0 w 581891"/>
                  <a:gd name="connsiteY3" fmla="*/ 180924 h 779930"/>
                  <a:gd name="connsiteX4" fmla="*/ 4890 w 581891"/>
                  <a:gd name="connsiteY4" fmla="*/ 0 h 77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891" h="779930">
                    <a:moveTo>
                      <a:pt x="4890" y="0"/>
                    </a:moveTo>
                    <a:lnTo>
                      <a:pt x="581891" y="779930"/>
                    </a:lnTo>
                    <a:lnTo>
                      <a:pt x="437641" y="772595"/>
                    </a:lnTo>
                    <a:lnTo>
                      <a:pt x="0" y="180924"/>
                    </a:lnTo>
                    <a:lnTo>
                      <a:pt x="4890"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78" name="צורה חופשית 77"/>
              <p:cNvSpPr/>
              <p:nvPr/>
            </p:nvSpPr>
            <p:spPr>
              <a:xfrm>
                <a:off x="5205234" y="5136776"/>
                <a:ext cx="271386" cy="388743"/>
              </a:xfrm>
              <a:custGeom>
                <a:avLst/>
                <a:gdLst>
                  <a:gd name="connsiteX0" fmla="*/ 0 w 271386"/>
                  <a:gd name="connsiteY0" fmla="*/ 0 h 388743"/>
                  <a:gd name="connsiteX1" fmla="*/ 271386 w 271386"/>
                  <a:gd name="connsiteY1" fmla="*/ 388743 h 388743"/>
                  <a:gd name="connsiteX2" fmla="*/ 144250 w 271386"/>
                  <a:gd name="connsiteY2" fmla="*/ 388743 h 388743"/>
                  <a:gd name="connsiteX3" fmla="*/ 4890 w 271386"/>
                  <a:gd name="connsiteY3" fmla="*/ 200484 h 388743"/>
                  <a:gd name="connsiteX4" fmla="*/ 0 w 271386"/>
                  <a:gd name="connsiteY4" fmla="*/ 0 h 38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86" h="388743">
                    <a:moveTo>
                      <a:pt x="0" y="0"/>
                    </a:moveTo>
                    <a:lnTo>
                      <a:pt x="271386" y="388743"/>
                    </a:lnTo>
                    <a:lnTo>
                      <a:pt x="144250" y="388743"/>
                    </a:lnTo>
                    <a:lnTo>
                      <a:pt x="4890" y="200484"/>
                    </a:lnTo>
                    <a:lnTo>
                      <a:pt x="0"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grpSp>
      <p:sp>
        <p:nvSpPr>
          <p:cNvPr id="82" name="צורה חופשית 81"/>
          <p:cNvSpPr/>
          <p:nvPr/>
        </p:nvSpPr>
        <p:spPr>
          <a:xfrm>
            <a:off x="5807550" y="1047272"/>
            <a:ext cx="463623" cy="145977"/>
          </a:xfrm>
          <a:custGeom>
            <a:avLst/>
            <a:gdLst>
              <a:gd name="connsiteX0" fmla="*/ 47881 w 463623"/>
              <a:gd name="connsiteY0" fmla="*/ 110943 h 145977"/>
              <a:gd name="connsiteX1" fmla="*/ 0 w 463623"/>
              <a:gd name="connsiteY1" fmla="*/ 23357 h 145977"/>
              <a:gd name="connsiteX2" fmla="*/ 321150 w 463623"/>
              <a:gd name="connsiteY2" fmla="*/ 0 h 145977"/>
              <a:gd name="connsiteX3" fmla="*/ 463623 w 463623"/>
              <a:gd name="connsiteY3" fmla="*/ 66566 h 145977"/>
              <a:gd name="connsiteX4" fmla="*/ 346842 w 463623"/>
              <a:gd name="connsiteY4" fmla="*/ 145977 h 145977"/>
              <a:gd name="connsiteX5" fmla="*/ 287283 w 463623"/>
              <a:gd name="connsiteY5" fmla="*/ 98097 h 145977"/>
              <a:gd name="connsiteX6" fmla="*/ 47881 w 463623"/>
              <a:gd name="connsiteY6" fmla="*/ 110943 h 14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23" h="145977">
                <a:moveTo>
                  <a:pt x="47881" y="110943"/>
                </a:moveTo>
                <a:lnTo>
                  <a:pt x="0" y="23357"/>
                </a:lnTo>
                <a:lnTo>
                  <a:pt x="321150" y="0"/>
                </a:lnTo>
                <a:lnTo>
                  <a:pt x="463623" y="66566"/>
                </a:lnTo>
                <a:lnTo>
                  <a:pt x="346842" y="145977"/>
                </a:lnTo>
                <a:lnTo>
                  <a:pt x="287283" y="98097"/>
                </a:lnTo>
                <a:lnTo>
                  <a:pt x="47881" y="110943"/>
                </a:lnTo>
                <a:close/>
              </a:path>
            </a:pathLst>
          </a:custGeom>
          <a:solidFill>
            <a:srgbClr val="A73E3B">
              <a:alpha val="23000"/>
            </a:srgb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106" name="קבוצה 105"/>
          <p:cNvGrpSpPr/>
          <p:nvPr/>
        </p:nvGrpSpPr>
        <p:grpSpPr>
          <a:xfrm>
            <a:off x="5425124" y="4136804"/>
            <a:ext cx="5059725" cy="2604564"/>
            <a:chOff x="3901123" y="4136804"/>
            <a:chExt cx="5059725" cy="2604564"/>
          </a:xfrm>
        </p:grpSpPr>
        <p:sp>
          <p:nvSpPr>
            <p:cNvPr id="102" name="צורה חופשית 101"/>
            <p:cNvSpPr/>
            <p:nvPr/>
          </p:nvSpPr>
          <p:spPr>
            <a:xfrm>
              <a:off x="4073236" y="4136804"/>
              <a:ext cx="977968" cy="1576974"/>
            </a:xfrm>
            <a:custGeom>
              <a:avLst/>
              <a:gdLst>
                <a:gd name="connsiteX0" fmla="*/ 26894 w 977968"/>
                <a:gd name="connsiteY0" fmla="*/ 1576974 h 1576974"/>
                <a:gd name="connsiteX1" fmla="*/ 973078 w 977968"/>
                <a:gd name="connsiteY1" fmla="*/ 1576974 h 1576974"/>
                <a:gd name="connsiteX2" fmla="*/ 977968 w 977968"/>
                <a:gd name="connsiteY2" fmla="*/ 205374 h 1576974"/>
                <a:gd name="connsiteX3" fmla="*/ 792154 w 977968"/>
                <a:gd name="connsiteY3" fmla="*/ 234713 h 1576974"/>
                <a:gd name="connsiteX4" fmla="*/ 701692 w 977968"/>
                <a:gd name="connsiteY4" fmla="*/ 207818 h 1576974"/>
                <a:gd name="connsiteX5" fmla="*/ 645459 w 977968"/>
                <a:gd name="connsiteY5" fmla="*/ 210263 h 1576974"/>
                <a:gd name="connsiteX6" fmla="*/ 603896 w 977968"/>
                <a:gd name="connsiteY6" fmla="*/ 151585 h 1576974"/>
                <a:gd name="connsiteX7" fmla="*/ 579446 w 977968"/>
                <a:gd name="connsiteY7" fmla="*/ 58678 h 1576974"/>
                <a:gd name="connsiteX8" fmla="*/ 591671 w 977968"/>
                <a:gd name="connsiteY8" fmla="*/ 0 h 1576974"/>
                <a:gd name="connsiteX9" fmla="*/ 322730 w 977968"/>
                <a:gd name="connsiteY9" fmla="*/ 19560 h 1576974"/>
                <a:gd name="connsiteX10" fmla="*/ 337399 w 977968"/>
                <a:gd name="connsiteY10" fmla="*/ 117356 h 1576974"/>
                <a:gd name="connsiteX11" fmla="*/ 327620 w 977968"/>
                <a:gd name="connsiteY11" fmla="*/ 188259 h 1576974"/>
                <a:gd name="connsiteX12" fmla="*/ 264052 w 977968"/>
                <a:gd name="connsiteY12" fmla="*/ 188259 h 1576974"/>
                <a:gd name="connsiteX13" fmla="*/ 156475 w 977968"/>
                <a:gd name="connsiteY13" fmla="*/ 193149 h 1576974"/>
                <a:gd name="connsiteX14" fmla="*/ 117357 w 977968"/>
                <a:gd name="connsiteY14" fmla="*/ 183369 h 1576974"/>
                <a:gd name="connsiteX15" fmla="*/ 0 w 977968"/>
                <a:gd name="connsiteY15" fmla="*/ 180924 h 1576974"/>
                <a:gd name="connsiteX16" fmla="*/ 26894 w 977968"/>
                <a:gd name="connsiteY16" fmla="*/ 611230 h 1576974"/>
                <a:gd name="connsiteX17" fmla="*/ 14670 w 977968"/>
                <a:gd name="connsiteY17" fmla="*/ 911955 h 1576974"/>
                <a:gd name="connsiteX18" fmla="*/ 17115 w 977968"/>
                <a:gd name="connsiteY18" fmla="*/ 1251799 h 1576974"/>
                <a:gd name="connsiteX19" fmla="*/ 26894 w 977968"/>
                <a:gd name="connsiteY19" fmla="*/ 1576974 h 15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7968" h="1576974">
                  <a:moveTo>
                    <a:pt x="26894" y="1576974"/>
                  </a:moveTo>
                  <a:lnTo>
                    <a:pt x="973078" y="1576974"/>
                  </a:lnTo>
                  <a:lnTo>
                    <a:pt x="977968" y="205374"/>
                  </a:lnTo>
                  <a:lnTo>
                    <a:pt x="792154" y="234713"/>
                  </a:lnTo>
                  <a:lnTo>
                    <a:pt x="701692" y="207818"/>
                  </a:lnTo>
                  <a:lnTo>
                    <a:pt x="645459" y="210263"/>
                  </a:lnTo>
                  <a:lnTo>
                    <a:pt x="603896" y="151585"/>
                  </a:lnTo>
                  <a:lnTo>
                    <a:pt x="579446" y="58678"/>
                  </a:lnTo>
                  <a:lnTo>
                    <a:pt x="591671" y="0"/>
                  </a:lnTo>
                  <a:lnTo>
                    <a:pt x="322730" y="19560"/>
                  </a:lnTo>
                  <a:lnTo>
                    <a:pt x="337399" y="117356"/>
                  </a:lnTo>
                  <a:lnTo>
                    <a:pt x="327620" y="188259"/>
                  </a:lnTo>
                  <a:lnTo>
                    <a:pt x="264052" y="188259"/>
                  </a:lnTo>
                  <a:lnTo>
                    <a:pt x="156475" y="193149"/>
                  </a:lnTo>
                  <a:lnTo>
                    <a:pt x="117357" y="183369"/>
                  </a:lnTo>
                  <a:lnTo>
                    <a:pt x="0" y="180924"/>
                  </a:lnTo>
                  <a:lnTo>
                    <a:pt x="26894" y="611230"/>
                  </a:lnTo>
                  <a:lnTo>
                    <a:pt x="14670" y="911955"/>
                  </a:lnTo>
                  <a:lnTo>
                    <a:pt x="17115" y="1251799"/>
                  </a:lnTo>
                  <a:lnTo>
                    <a:pt x="26894" y="1576974"/>
                  </a:lnTo>
                  <a:close/>
                </a:path>
              </a:pathLst>
            </a:custGeom>
            <a:solidFill>
              <a:srgbClr val="FF99C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31" name="קבוצה 30"/>
            <p:cNvGrpSpPr/>
            <p:nvPr/>
          </p:nvGrpSpPr>
          <p:grpSpPr>
            <a:xfrm>
              <a:off x="3901123" y="4580218"/>
              <a:ext cx="5059725" cy="2161150"/>
              <a:chOff x="4041477" y="4454961"/>
              <a:chExt cx="5139034" cy="2195029"/>
            </a:xfrm>
          </p:grpSpPr>
          <p:grpSp>
            <p:nvGrpSpPr>
              <p:cNvPr id="32" name="קבוצה 31"/>
              <p:cNvGrpSpPr/>
              <p:nvPr/>
            </p:nvGrpSpPr>
            <p:grpSpPr>
              <a:xfrm>
                <a:off x="4041477" y="4454961"/>
                <a:ext cx="5139034" cy="2195029"/>
                <a:chOff x="4041477" y="4454961"/>
                <a:chExt cx="5139034" cy="2195029"/>
              </a:xfrm>
            </p:grpSpPr>
            <p:cxnSp>
              <p:nvCxnSpPr>
                <p:cNvPr id="35" name="מחבר חץ ישר 34"/>
                <p:cNvCxnSpPr/>
                <p:nvPr/>
              </p:nvCxnSpPr>
              <p:spPr>
                <a:xfrm flipV="1">
                  <a:off x="4649734" y="4454961"/>
                  <a:ext cx="0" cy="435715"/>
                </a:xfrm>
                <a:prstGeom prst="straightConnector1">
                  <a:avLst/>
                </a:prstGeom>
                <a:ln w="412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041477" y="4839834"/>
                  <a:ext cx="1224135" cy="312602"/>
                </a:xfrm>
                <a:prstGeom prst="rect">
                  <a:avLst/>
                </a:prstGeom>
                <a:noFill/>
              </p:spPr>
              <p:txBody>
                <a:bodyPr wrap="square" rtlCol="1">
                  <a:spAutoFit/>
                </a:bodyPr>
                <a:lstStyle/>
                <a:p>
                  <a:pPr algn="ctr" eaLnBrk="1" hangingPunct="1"/>
                  <a:r>
                    <a:rPr lang="ru-RU" sz="1400" b="1" dirty="0">
                      <a:solidFill>
                        <a:srgbClr val="0070C0"/>
                      </a:solidFill>
                      <a:latin typeface="David" panose="020E0502060401010101" pitchFamily="34" charset="-79"/>
                      <a:cs typeface="David" panose="020E0502060401010101" pitchFamily="34" charset="-79"/>
                    </a:rPr>
                    <a:t>Вход</a:t>
                  </a:r>
                  <a:endParaRPr lang="he-IL" sz="1400" b="1" dirty="0">
                    <a:solidFill>
                      <a:srgbClr val="0070C0"/>
                    </a:solidFill>
                    <a:latin typeface="David" panose="020E0502060401010101" pitchFamily="34" charset="-79"/>
                    <a:cs typeface="David" panose="020E0502060401010101" pitchFamily="34" charset="-79"/>
                  </a:endParaRPr>
                </a:p>
              </p:txBody>
            </p:sp>
            <p:cxnSp>
              <p:nvCxnSpPr>
                <p:cNvPr id="38" name="מחבר חץ ישר 37"/>
                <p:cNvCxnSpPr/>
                <p:nvPr/>
              </p:nvCxnSpPr>
              <p:spPr>
                <a:xfrm flipH="1" flipV="1">
                  <a:off x="4869143" y="4491926"/>
                  <a:ext cx="2072245" cy="1788350"/>
                </a:xfrm>
                <a:prstGeom prst="straightConnector1">
                  <a:avLst/>
                </a:prstGeom>
                <a:ln w="28575">
                  <a:solidFill>
                    <a:srgbClr val="FF0000"/>
                  </a:solidFill>
                  <a:tailEnd type="arrow"/>
                </a:ln>
                <a:effectLst>
                  <a:outerShdw blurRad="635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pic>
              <p:nvPicPr>
                <p:cNvPr id="39" name="תמונה 38"/>
                <p:cNvPicPr>
                  <a:picLocks noChangeAspect="1"/>
                </p:cNvPicPr>
                <p:nvPr/>
              </p:nvPicPr>
              <p:blipFill rotWithShape="1">
                <a:blip r:embed="rId4" cstate="print">
                  <a:extLst>
                    <a:ext uri="{28A0092B-C50C-407E-A947-70E740481C1C}">
                      <a14:useLocalDpi xmlns:a14="http://schemas.microsoft.com/office/drawing/2010/main" val="0"/>
                    </a:ext>
                  </a:extLst>
                </a:blip>
                <a:srcRect l="15462" t="12758" r="16891" b="11928"/>
                <a:stretch/>
              </p:blipFill>
              <p:spPr>
                <a:xfrm>
                  <a:off x="6944845" y="4990623"/>
                  <a:ext cx="2235666" cy="1659367"/>
                </a:xfrm>
                <a:prstGeom prst="rect">
                  <a:avLst/>
                </a:prstGeom>
                <a:ln w="25400" cmpd="sng">
                  <a:solidFill>
                    <a:srgbClr val="FF0000"/>
                  </a:solidFill>
                </a:ln>
              </p:spPr>
            </p:pic>
          </p:grpSp>
          <p:sp>
            <p:nvSpPr>
              <p:cNvPr id="33" name="Notched Right Arrow 1"/>
              <p:cNvSpPr>
                <a:spLocks/>
              </p:cNvSpPr>
              <p:nvPr/>
            </p:nvSpPr>
            <p:spPr>
              <a:xfrm rot="16200000">
                <a:off x="8777077" y="6335630"/>
                <a:ext cx="324000" cy="144000"/>
              </a:xfrm>
              <a:prstGeom prst="notchedRightArrow">
                <a:avLst/>
              </a:prstGeom>
              <a:solidFill>
                <a:schemeClr val="bg1"/>
              </a:solidFill>
              <a:ln>
                <a:noFill/>
              </a:ln>
              <a:effectLst>
                <a:outerShdw blurRad="114300" dist="381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grpSp>
      <p:grpSp>
        <p:nvGrpSpPr>
          <p:cNvPr id="108" name="קבוצה 107"/>
          <p:cNvGrpSpPr/>
          <p:nvPr/>
        </p:nvGrpSpPr>
        <p:grpSpPr>
          <a:xfrm>
            <a:off x="5586335" y="2248508"/>
            <a:ext cx="4820347" cy="2764668"/>
            <a:chOff x="4062334" y="2248508"/>
            <a:chExt cx="4820347" cy="2764668"/>
          </a:xfrm>
        </p:grpSpPr>
        <p:sp>
          <p:nvSpPr>
            <p:cNvPr id="87" name="צורה חופשית 86"/>
            <p:cNvSpPr/>
            <p:nvPr/>
          </p:nvSpPr>
          <p:spPr>
            <a:xfrm>
              <a:off x="4680679" y="3688830"/>
              <a:ext cx="152400" cy="152400"/>
            </a:xfrm>
            <a:custGeom>
              <a:avLst/>
              <a:gdLst>
                <a:gd name="connsiteX0" fmla="*/ 0 w 152400"/>
                <a:gd name="connsiteY0" fmla="*/ 56213 h 152400"/>
                <a:gd name="connsiteX1" fmla="*/ 2498 w 152400"/>
                <a:gd name="connsiteY1" fmla="*/ 137409 h 152400"/>
                <a:gd name="connsiteX2" fmla="*/ 88691 w 152400"/>
                <a:gd name="connsiteY2" fmla="*/ 152400 h 152400"/>
                <a:gd name="connsiteX3" fmla="*/ 148652 w 152400"/>
                <a:gd name="connsiteY3" fmla="*/ 133662 h 152400"/>
                <a:gd name="connsiteX4" fmla="*/ 152400 w 152400"/>
                <a:gd name="connsiteY4" fmla="*/ 29980 h 152400"/>
                <a:gd name="connsiteX5" fmla="*/ 88691 w 152400"/>
                <a:gd name="connsiteY5" fmla="*/ 0 h 152400"/>
                <a:gd name="connsiteX6" fmla="*/ 36226 w 152400"/>
                <a:gd name="connsiteY6" fmla="*/ 2498 h 152400"/>
                <a:gd name="connsiteX7" fmla="*/ 0 w 152400"/>
                <a:gd name="connsiteY7" fmla="*/ 562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152400">
                  <a:moveTo>
                    <a:pt x="0" y="56213"/>
                  </a:moveTo>
                  <a:cubicBezTo>
                    <a:pt x="833" y="83278"/>
                    <a:pt x="1665" y="110344"/>
                    <a:pt x="2498" y="137409"/>
                  </a:cubicBezTo>
                  <a:lnTo>
                    <a:pt x="88691" y="152400"/>
                  </a:lnTo>
                  <a:lnTo>
                    <a:pt x="148652" y="133662"/>
                  </a:lnTo>
                  <a:lnTo>
                    <a:pt x="152400" y="29980"/>
                  </a:lnTo>
                  <a:lnTo>
                    <a:pt x="88691" y="0"/>
                  </a:lnTo>
                  <a:lnTo>
                    <a:pt x="36226" y="2498"/>
                  </a:lnTo>
                  <a:lnTo>
                    <a:pt x="0" y="56213"/>
                  </a:lnTo>
                  <a:close/>
                </a:path>
              </a:pathLst>
            </a:cu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88" name="צורה חופשית 87"/>
            <p:cNvSpPr/>
            <p:nvPr/>
          </p:nvSpPr>
          <p:spPr>
            <a:xfrm>
              <a:off x="4224728" y="3721308"/>
              <a:ext cx="172387" cy="162394"/>
            </a:xfrm>
            <a:custGeom>
              <a:avLst/>
              <a:gdLst>
                <a:gd name="connsiteX0" fmla="*/ 13741 w 172387"/>
                <a:gd name="connsiteY0" fmla="*/ 23735 h 162394"/>
                <a:gd name="connsiteX1" fmla="*/ 77449 w 172387"/>
                <a:gd name="connsiteY1" fmla="*/ 0 h 162394"/>
                <a:gd name="connsiteX2" fmla="*/ 128665 w 172387"/>
                <a:gd name="connsiteY2" fmla="*/ 9994 h 162394"/>
                <a:gd name="connsiteX3" fmla="*/ 161144 w 172387"/>
                <a:gd name="connsiteY3" fmla="*/ 18738 h 162394"/>
                <a:gd name="connsiteX4" fmla="*/ 172387 w 172387"/>
                <a:gd name="connsiteY4" fmla="*/ 116174 h 162394"/>
                <a:gd name="connsiteX5" fmla="*/ 166141 w 172387"/>
                <a:gd name="connsiteY5" fmla="*/ 156148 h 162394"/>
                <a:gd name="connsiteX6" fmla="*/ 112426 w 172387"/>
                <a:gd name="connsiteY6" fmla="*/ 162394 h 162394"/>
                <a:gd name="connsiteX7" fmla="*/ 31229 w 172387"/>
                <a:gd name="connsiteY7" fmla="*/ 149902 h 162394"/>
                <a:gd name="connsiteX8" fmla="*/ 0 w 172387"/>
                <a:gd name="connsiteY8" fmla="*/ 86194 h 162394"/>
                <a:gd name="connsiteX9" fmla="*/ 13741 w 172387"/>
                <a:gd name="connsiteY9" fmla="*/ 23735 h 1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387" h="162394">
                  <a:moveTo>
                    <a:pt x="13741" y="23735"/>
                  </a:moveTo>
                  <a:lnTo>
                    <a:pt x="77449" y="0"/>
                  </a:lnTo>
                  <a:lnTo>
                    <a:pt x="128665" y="9994"/>
                  </a:lnTo>
                  <a:lnTo>
                    <a:pt x="161144" y="18738"/>
                  </a:lnTo>
                  <a:lnTo>
                    <a:pt x="172387" y="116174"/>
                  </a:lnTo>
                  <a:lnTo>
                    <a:pt x="166141" y="156148"/>
                  </a:lnTo>
                  <a:lnTo>
                    <a:pt x="112426" y="162394"/>
                  </a:lnTo>
                  <a:lnTo>
                    <a:pt x="31229" y="149902"/>
                  </a:lnTo>
                  <a:lnTo>
                    <a:pt x="0" y="86194"/>
                  </a:lnTo>
                  <a:lnTo>
                    <a:pt x="13741" y="23735"/>
                  </a:lnTo>
                  <a:close/>
                </a:path>
              </a:pathLst>
            </a:cu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89" name="צורה חופשית 88"/>
            <p:cNvSpPr/>
            <p:nvPr/>
          </p:nvSpPr>
          <p:spPr>
            <a:xfrm>
              <a:off x="4062334" y="2457138"/>
              <a:ext cx="188627" cy="179882"/>
            </a:xfrm>
            <a:custGeom>
              <a:avLst/>
              <a:gdLst>
                <a:gd name="connsiteX0" fmla="*/ 49968 w 188627"/>
                <a:gd name="connsiteY0" fmla="*/ 0 h 179882"/>
                <a:gd name="connsiteX1" fmla="*/ 168640 w 188627"/>
                <a:gd name="connsiteY1" fmla="*/ 16239 h 179882"/>
                <a:gd name="connsiteX2" fmla="*/ 188627 w 188627"/>
                <a:gd name="connsiteY2" fmla="*/ 47469 h 179882"/>
                <a:gd name="connsiteX3" fmla="*/ 148653 w 188627"/>
                <a:gd name="connsiteY3" fmla="*/ 179882 h 179882"/>
                <a:gd name="connsiteX4" fmla="*/ 61210 w 188627"/>
                <a:gd name="connsiteY4" fmla="*/ 167390 h 179882"/>
                <a:gd name="connsiteX5" fmla="*/ 0 w 188627"/>
                <a:gd name="connsiteY5" fmla="*/ 106180 h 179882"/>
                <a:gd name="connsiteX6" fmla="*/ 49968 w 188627"/>
                <a:gd name="connsiteY6" fmla="*/ 0 h 17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27" h="179882">
                  <a:moveTo>
                    <a:pt x="49968" y="0"/>
                  </a:moveTo>
                  <a:lnTo>
                    <a:pt x="168640" y="16239"/>
                  </a:lnTo>
                  <a:lnTo>
                    <a:pt x="188627" y="47469"/>
                  </a:lnTo>
                  <a:lnTo>
                    <a:pt x="148653" y="179882"/>
                  </a:lnTo>
                  <a:lnTo>
                    <a:pt x="61210" y="167390"/>
                  </a:lnTo>
                  <a:lnTo>
                    <a:pt x="0" y="106180"/>
                  </a:lnTo>
                  <a:lnTo>
                    <a:pt x="49968" y="0"/>
                  </a:lnTo>
                  <a:close/>
                </a:path>
              </a:pathLst>
            </a:cu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107" name="קבוצה 106"/>
            <p:cNvGrpSpPr/>
            <p:nvPr/>
          </p:nvGrpSpPr>
          <p:grpSpPr>
            <a:xfrm>
              <a:off x="5011711" y="2248508"/>
              <a:ext cx="3870970" cy="2764668"/>
              <a:chOff x="5011711" y="2248508"/>
              <a:chExt cx="3870970" cy="2764668"/>
            </a:xfrm>
          </p:grpSpPr>
          <p:sp>
            <p:nvSpPr>
              <p:cNvPr id="94" name="צורה חופשית 93"/>
              <p:cNvSpPr/>
              <p:nvPr/>
            </p:nvSpPr>
            <p:spPr>
              <a:xfrm>
                <a:off x="5050184" y="3225466"/>
                <a:ext cx="292309" cy="161145"/>
              </a:xfrm>
              <a:custGeom>
                <a:avLst/>
                <a:gdLst>
                  <a:gd name="connsiteX0" fmla="*/ 0 w 292309"/>
                  <a:gd name="connsiteY0" fmla="*/ 98686 h 161145"/>
                  <a:gd name="connsiteX1" fmla="*/ 37476 w 292309"/>
                  <a:gd name="connsiteY1" fmla="*/ 28731 h 161145"/>
                  <a:gd name="connsiteX2" fmla="*/ 112427 w 292309"/>
                  <a:gd name="connsiteY2" fmla="*/ 18738 h 161145"/>
                  <a:gd name="connsiteX3" fmla="*/ 233597 w 292309"/>
                  <a:gd name="connsiteY3" fmla="*/ 0 h 161145"/>
                  <a:gd name="connsiteX4" fmla="*/ 292309 w 292309"/>
                  <a:gd name="connsiteY4" fmla="*/ 34977 h 161145"/>
                  <a:gd name="connsiteX5" fmla="*/ 258581 w 292309"/>
                  <a:gd name="connsiteY5" fmla="*/ 127417 h 161145"/>
                  <a:gd name="connsiteX6" fmla="*/ 188627 w 292309"/>
                  <a:gd name="connsiteY6" fmla="*/ 142407 h 161145"/>
                  <a:gd name="connsiteX7" fmla="*/ 68705 w 292309"/>
                  <a:gd name="connsiteY7" fmla="*/ 161145 h 161145"/>
                  <a:gd name="connsiteX8" fmla="*/ 14991 w 292309"/>
                  <a:gd name="connsiteY8" fmla="*/ 154899 h 161145"/>
                  <a:gd name="connsiteX9" fmla="*/ 0 w 292309"/>
                  <a:gd name="connsiteY9" fmla="*/ 98686 h 1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309" h="161145">
                    <a:moveTo>
                      <a:pt x="0" y="98686"/>
                    </a:moveTo>
                    <a:lnTo>
                      <a:pt x="37476" y="28731"/>
                    </a:lnTo>
                    <a:lnTo>
                      <a:pt x="112427" y="18738"/>
                    </a:lnTo>
                    <a:lnTo>
                      <a:pt x="233597" y="0"/>
                    </a:lnTo>
                    <a:lnTo>
                      <a:pt x="292309" y="34977"/>
                    </a:lnTo>
                    <a:lnTo>
                      <a:pt x="258581" y="127417"/>
                    </a:lnTo>
                    <a:lnTo>
                      <a:pt x="188627" y="142407"/>
                    </a:lnTo>
                    <a:lnTo>
                      <a:pt x="68705" y="161145"/>
                    </a:lnTo>
                    <a:lnTo>
                      <a:pt x="14991" y="154899"/>
                    </a:lnTo>
                    <a:lnTo>
                      <a:pt x="0" y="98686"/>
                    </a:lnTo>
                    <a:close/>
                  </a:path>
                </a:pathLst>
              </a:cu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95" name="צורה חופשית 94"/>
              <p:cNvSpPr/>
              <p:nvPr/>
            </p:nvSpPr>
            <p:spPr>
              <a:xfrm>
                <a:off x="5061679" y="3468974"/>
                <a:ext cx="237344" cy="174885"/>
              </a:xfrm>
              <a:custGeom>
                <a:avLst/>
                <a:gdLst>
                  <a:gd name="connsiteX0" fmla="*/ 0 w 237344"/>
                  <a:gd name="connsiteY0" fmla="*/ 97436 h 174885"/>
                  <a:gd name="connsiteX1" fmla="*/ 101183 w 237344"/>
                  <a:gd name="connsiteY1" fmla="*/ 4996 h 174885"/>
                  <a:gd name="connsiteX2" fmla="*/ 179882 w 237344"/>
                  <a:gd name="connsiteY2" fmla="*/ 0 h 174885"/>
                  <a:gd name="connsiteX3" fmla="*/ 237344 w 237344"/>
                  <a:gd name="connsiteY3" fmla="*/ 47469 h 174885"/>
                  <a:gd name="connsiteX4" fmla="*/ 228600 w 237344"/>
                  <a:gd name="connsiteY4" fmla="*/ 99934 h 174885"/>
                  <a:gd name="connsiteX5" fmla="*/ 133662 w 237344"/>
                  <a:gd name="connsiteY5" fmla="*/ 148652 h 174885"/>
                  <a:gd name="connsiteX6" fmla="*/ 71203 w 237344"/>
                  <a:gd name="connsiteY6" fmla="*/ 174885 h 174885"/>
                  <a:gd name="connsiteX7" fmla="*/ 0 w 237344"/>
                  <a:gd name="connsiteY7" fmla="*/ 97436 h 17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344" h="174885">
                    <a:moveTo>
                      <a:pt x="0" y="97436"/>
                    </a:moveTo>
                    <a:lnTo>
                      <a:pt x="101183" y="4996"/>
                    </a:lnTo>
                    <a:lnTo>
                      <a:pt x="179882" y="0"/>
                    </a:lnTo>
                    <a:lnTo>
                      <a:pt x="237344" y="47469"/>
                    </a:lnTo>
                    <a:lnTo>
                      <a:pt x="228600" y="99934"/>
                    </a:lnTo>
                    <a:lnTo>
                      <a:pt x="133662" y="148652"/>
                    </a:lnTo>
                    <a:lnTo>
                      <a:pt x="71203" y="174885"/>
                    </a:lnTo>
                    <a:lnTo>
                      <a:pt x="0" y="97436"/>
                    </a:lnTo>
                    <a:close/>
                  </a:path>
                </a:pathLst>
              </a:cu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96" name="צורה חופשית 95"/>
              <p:cNvSpPr/>
              <p:nvPr/>
            </p:nvSpPr>
            <p:spPr>
              <a:xfrm>
                <a:off x="5087911" y="3413385"/>
                <a:ext cx="211112" cy="82445"/>
              </a:xfrm>
              <a:custGeom>
                <a:avLst/>
                <a:gdLst>
                  <a:gd name="connsiteX0" fmla="*/ 13741 w 211112"/>
                  <a:gd name="connsiteY0" fmla="*/ 82445 h 82445"/>
                  <a:gd name="connsiteX1" fmla="*/ 0 w 211112"/>
                  <a:gd name="connsiteY1" fmla="*/ 27482 h 82445"/>
                  <a:gd name="connsiteX2" fmla="*/ 74951 w 211112"/>
                  <a:gd name="connsiteY2" fmla="*/ 6245 h 82445"/>
                  <a:gd name="connsiteX3" fmla="*/ 169889 w 211112"/>
                  <a:gd name="connsiteY3" fmla="*/ 0 h 82445"/>
                  <a:gd name="connsiteX4" fmla="*/ 211112 w 211112"/>
                  <a:gd name="connsiteY4" fmla="*/ 28731 h 82445"/>
                  <a:gd name="connsiteX5" fmla="*/ 199869 w 211112"/>
                  <a:gd name="connsiteY5" fmla="*/ 68704 h 82445"/>
                  <a:gd name="connsiteX6" fmla="*/ 169889 w 211112"/>
                  <a:gd name="connsiteY6" fmla="*/ 71203 h 82445"/>
                  <a:gd name="connsiteX7" fmla="*/ 121171 w 211112"/>
                  <a:gd name="connsiteY7" fmla="*/ 56213 h 82445"/>
                  <a:gd name="connsiteX8" fmla="*/ 72453 w 211112"/>
                  <a:gd name="connsiteY8" fmla="*/ 64957 h 82445"/>
                  <a:gd name="connsiteX9" fmla="*/ 13741 w 211112"/>
                  <a:gd name="connsiteY9" fmla="*/ 82445 h 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12" h="82445">
                    <a:moveTo>
                      <a:pt x="13741" y="82445"/>
                    </a:moveTo>
                    <a:lnTo>
                      <a:pt x="0" y="27482"/>
                    </a:lnTo>
                    <a:lnTo>
                      <a:pt x="74951" y="6245"/>
                    </a:lnTo>
                    <a:lnTo>
                      <a:pt x="169889" y="0"/>
                    </a:lnTo>
                    <a:lnTo>
                      <a:pt x="211112" y="28731"/>
                    </a:lnTo>
                    <a:lnTo>
                      <a:pt x="199869" y="68704"/>
                    </a:lnTo>
                    <a:lnTo>
                      <a:pt x="169889" y="71203"/>
                    </a:lnTo>
                    <a:lnTo>
                      <a:pt x="121171" y="56213"/>
                    </a:lnTo>
                    <a:lnTo>
                      <a:pt x="72453" y="64957"/>
                    </a:lnTo>
                    <a:lnTo>
                      <a:pt x="13741" y="82445"/>
                    </a:lnTo>
                    <a:close/>
                  </a:path>
                </a:pathLst>
              </a:cu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sp>
            <p:nvSpPr>
              <p:cNvPr id="97" name="צורה חופשית 96"/>
              <p:cNvSpPr/>
              <p:nvPr/>
            </p:nvSpPr>
            <p:spPr>
              <a:xfrm>
                <a:off x="5011711" y="2868118"/>
                <a:ext cx="218607" cy="166141"/>
              </a:xfrm>
              <a:custGeom>
                <a:avLst/>
                <a:gdLst>
                  <a:gd name="connsiteX0" fmla="*/ 2499 w 218607"/>
                  <a:gd name="connsiteY0" fmla="*/ 41223 h 166141"/>
                  <a:gd name="connsiteX1" fmla="*/ 77450 w 218607"/>
                  <a:gd name="connsiteY1" fmla="*/ 0 h 166141"/>
                  <a:gd name="connsiteX2" fmla="*/ 203617 w 218607"/>
                  <a:gd name="connsiteY2" fmla="*/ 39974 h 166141"/>
                  <a:gd name="connsiteX3" fmla="*/ 218607 w 218607"/>
                  <a:gd name="connsiteY3" fmla="*/ 93689 h 166141"/>
                  <a:gd name="connsiteX4" fmla="*/ 206115 w 218607"/>
                  <a:gd name="connsiteY4" fmla="*/ 138659 h 166141"/>
                  <a:gd name="connsiteX5" fmla="*/ 89941 w 218607"/>
                  <a:gd name="connsiteY5" fmla="*/ 166141 h 166141"/>
                  <a:gd name="connsiteX6" fmla="*/ 0 w 218607"/>
                  <a:gd name="connsiteY6" fmla="*/ 124918 h 166141"/>
                  <a:gd name="connsiteX7" fmla="*/ 2499 w 218607"/>
                  <a:gd name="connsiteY7" fmla="*/ 41223 h 16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07" h="166141">
                    <a:moveTo>
                      <a:pt x="2499" y="41223"/>
                    </a:moveTo>
                    <a:lnTo>
                      <a:pt x="77450" y="0"/>
                    </a:lnTo>
                    <a:lnTo>
                      <a:pt x="203617" y="39974"/>
                    </a:lnTo>
                    <a:lnTo>
                      <a:pt x="218607" y="93689"/>
                    </a:lnTo>
                    <a:lnTo>
                      <a:pt x="206115" y="138659"/>
                    </a:lnTo>
                    <a:lnTo>
                      <a:pt x="89941" y="166141"/>
                    </a:lnTo>
                    <a:lnTo>
                      <a:pt x="0" y="124918"/>
                    </a:lnTo>
                    <a:lnTo>
                      <a:pt x="2499" y="41223"/>
                    </a:lnTo>
                    <a:close/>
                  </a:path>
                </a:pathLst>
              </a:custGeom>
              <a:solidFill>
                <a:srgbClr val="00B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40" name="קבוצה 39"/>
              <p:cNvGrpSpPr/>
              <p:nvPr/>
            </p:nvGrpSpPr>
            <p:grpSpPr>
              <a:xfrm>
                <a:off x="5508106" y="2248508"/>
                <a:ext cx="3374575" cy="2764668"/>
                <a:chOff x="5565947" y="2061300"/>
                <a:chExt cx="3427466" cy="2808000"/>
              </a:xfrm>
            </p:grpSpPr>
            <p:grpSp>
              <p:nvGrpSpPr>
                <p:cNvPr id="41" name="קבוצה 40"/>
                <p:cNvGrpSpPr/>
                <p:nvPr/>
              </p:nvGrpSpPr>
              <p:grpSpPr>
                <a:xfrm>
                  <a:off x="5565947" y="2061300"/>
                  <a:ext cx="3427466" cy="2808000"/>
                  <a:chOff x="5565947" y="2061300"/>
                  <a:chExt cx="3427466" cy="2808000"/>
                </a:xfrm>
              </p:grpSpPr>
              <p:cxnSp>
                <p:nvCxnSpPr>
                  <p:cNvPr id="51" name="מחבר חץ ישר 50"/>
                  <p:cNvCxnSpPr/>
                  <p:nvPr/>
                </p:nvCxnSpPr>
                <p:spPr>
                  <a:xfrm flipH="1" flipV="1">
                    <a:off x="5565947" y="3534012"/>
                    <a:ext cx="1682140" cy="508685"/>
                  </a:xfrm>
                  <a:prstGeom prst="straightConnector1">
                    <a:avLst/>
                  </a:prstGeom>
                  <a:ln w="28575">
                    <a:solidFill>
                      <a:srgbClr val="FF0000"/>
                    </a:solidFill>
                    <a:tailEnd type="arrow"/>
                  </a:ln>
                  <a:effectLst>
                    <a:outerShdw blurRad="50800" dist="38100" dir="2700000" algn="tl" rotWithShape="0">
                      <a:prstClr val="black">
                        <a:alpha val="67000"/>
                      </a:prstClr>
                    </a:outerShdw>
                  </a:effectLst>
                </p:spPr>
                <p:style>
                  <a:lnRef idx="1">
                    <a:schemeClr val="accent1"/>
                  </a:lnRef>
                  <a:fillRef idx="0">
                    <a:schemeClr val="accent1"/>
                  </a:fillRef>
                  <a:effectRef idx="0">
                    <a:schemeClr val="accent1"/>
                  </a:effectRef>
                  <a:fontRef idx="minor">
                    <a:schemeClr val="tx1"/>
                  </a:fontRef>
                </p:style>
              </p:cxnSp>
              <p:pic>
                <p:nvPicPr>
                  <p:cNvPr id="44" name="תמונה 4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4000"/>
                            </a14:imgEffect>
                            <a14:imgEffect>
                              <a14:brightnessContrast bright="21000" contrast="-23000"/>
                            </a14:imgEffect>
                          </a14:imgLayer>
                        </a14:imgProps>
                      </a:ext>
                      <a:ext uri="{28A0092B-C50C-407E-A947-70E740481C1C}">
                        <a14:useLocalDpi xmlns:a14="http://schemas.microsoft.com/office/drawing/2010/main" val="0"/>
                      </a:ext>
                    </a:extLst>
                  </a:blip>
                  <a:srcRect l="19244" t="24430" r="29662" b="31397"/>
                  <a:stretch/>
                </p:blipFill>
                <p:spPr>
                  <a:xfrm>
                    <a:off x="6828098" y="2061300"/>
                    <a:ext cx="2165315" cy="2808000"/>
                  </a:xfrm>
                  <a:prstGeom prst="rect">
                    <a:avLst/>
                  </a:prstGeom>
                  <a:ln w="25400" cmpd="sng">
                    <a:solidFill>
                      <a:srgbClr val="FF0000"/>
                    </a:solidFill>
                  </a:ln>
                </p:spPr>
              </p:pic>
            </p:grpSp>
            <p:sp>
              <p:nvSpPr>
                <p:cNvPr id="42" name="Notched Right Arrow 1"/>
                <p:cNvSpPr>
                  <a:spLocks/>
                </p:cNvSpPr>
                <p:nvPr/>
              </p:nvSpPr>
              <p:spPr>
                <a:xfrm rot="5400000">
                  <a:off x="6786256" y="4555185"/>
                  <a:ext cx="324000" cy="144000"/>
                </a:xfrm>
                <a:prstGeom prst="notchedRightArrow">
                  <a:avLst/>
                </a:prstGeom>
                <a:solidFill>
                  <a:schemeClr val="bg1"/>
                </a:solidFill>
                <a:ln>
                  <a:noFill/>
                </a:ln>
                <a:effectLst>
                  <a:outerShdw blurRad="114300" dist="381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grpSp>
      </p:grpSp>
      <p:grpSp>
        <p:nvGrpSpPr>
          <p:cNvPr id="110" name="קבוצה 109"/>
          <p:cNvGrpSpPr/>
          <p:nvPr/>
        </p:nvGrpSpPr>
        <p:grpSpPr>
          <a:xfrm>
            <a:off x="1631505" y="2780928"/>
            <a:ext cx="3678435" cy="3716664"/>
            <a:chOff x="107504" y="2780928"/>
            <a:chExt cx="3678435" cy="3716664"/>
          </a:xfrm>
        </p:grpSpPr>
        <p:sp>
          <p:nvSpPr>
            <p:cNvPr id="18" name="צורה חופשית 17"/>
            <p:cNvSpPr/>
            <p:nvPr/>
          </p:nvSpPr>
          <p:spPr>
            <a:xfrm>
              <a:off x="2715972" y="3024554"/>
              <a:ext cx="608088" cy="1143567"/>
            </a:xfrm>
            <a:custGeom>
              <a:avLst/>
              <a:gdLst>
                <a:gd name="connsiteX0" fmla="*/ 585398 w 608088"/>
                <a:gd name="connsiteY0" fmla="*/ 6807 h 1143567"/>
                <a:gd name="connsiteX1" fmla="*/ 122525 w 608088"/>
                <a:gd name="connsiteY1" fmla="*/ 0 h 1143567"/>
                <a:gd name="connsiteX2" fmla="*/ 65801 w 608088"/>
                <a:gd name="connsiteY2" fmla="*/ 537749 h 1143567"/>
                <a:gd name="connsiteX3" fmla="*/ 0 w 608088"/>
                <a:gd name="connsiteY3" fmla="*/ 1104994 h 1143567"/>
                <a:gd name="connsiteX4" fmla="*/ 115718 w 608088"/>
                <a:gd name="connsiteY4" fmla="*/ 1141298 h 1143567"/>
                <a:gd name="connsiteX5" fmla="*/ 322196 w 608088"/>
                <a:gd name="connsiteY5" fmla="*/ 1143567 h 1143567"/>
                <a:gd name="connsiteX6" fmla="*/ 465142 w 608088"/>
                <a:gd name="connsiteY6" fmla="*/ 1139029 h 1143567"/>
                <a:gd name="connsiteX7" fmla="*/ 469680 w 608088"/>
                <a:gd name="connsiteY7" fmla="*/ 639853 h 1143567"/>
                <a:gd name="connsiteX8" fmla="*/ 505983 w 608088"/>
                <a:gd name="connsiteY8" fmla="*/ 360768 h 1143567"/>
                <a:gd name="connsiteX9" fmla="*/ 512790 w 608088"/>
                <a:gd name="connsiteY9" fmla="*/ 258664 h 1143567"/>
                <a:gd name="connsiteX10" fmla="*/ 510521 w 608088"/>
                <a:gd name="connsiteY10" fmla="*/ 233705 h 1143567"/>
                <a:gd name="connsiteX11" fmla="*/ 608088 w 608088"/>
                <a:gd name="connsiteY11" fmla="*/ 256395 h 1143567"/>
                <a:gd name="connsiteX12" fmla="*/ 585398 w 608088"/>
                <a:gd name="connsiteY12" fmla="*/ 6807 h 114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88" h="1143567">
                  <a:moveTo>
                    <a:pt x="585398" y="6807"/>
                  </a:moveTo>
                  <a:lnTo>
                    <a:pt x="122525" y="0"/>
                  </a:lnTo>
                  <a:lnTo>
                    <a:pt x="65801" y="537749"/>
                  </a:lnTo>
                  <a:lnTo>
                    <a:pt x="0" y="1104994"/>
                  </a:lnTo>
                  <a:lnTo>
                    <a:pt x="115718" y="1141298"/>
                  </a:lnTo>
                  <a:lnTo>
                    <a:pt x="322196" y="1143567"/>
                  </a:lnTo>
                  <a:lnTo>
                    <a:pt x="465142" y="1139029"/>
                  </a:lnTo>
                  <a:cubicBezTo>
                    <a:pt x="466655" y="972637"/>
                    <a:pt x="468167" y="806245"/>
                    <a:pt x="469680" y="639853"/>
                  </a:cubicBezTo>
                  <a:lnTo>
                    <a:pt x="505983" y="360768"/>
                  </a:lnTo>
                  <a:lnTo>
                    <a:pt x="512790" y="258664"/>
                  </a:lnTo>
                  <a:lnTo>
                    <a:pt x="510521" y="233705"/>
                  </a:lnTo>
                  <a:lnTo>
                    <a:pt x="608088" y="256395"/>
                  </a:lnTo>
                  <a:lnTo>
                    <a:pt x="585398" y="6807"/>
                  </a:lnTo>
                  <a:close/>
                </a:path>
              </a:pathLst>
            </a:custGeom>
            <a:solidFill>
              <a:srgbClr val="00B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57" name="קבוצה 56"/>
            <p:cNvGrpSpPr/>
            <p:nvPr/>
          </p:nvGrpSpPr>
          <p:grpSpPr>
            <a:xfrm>
              <a:off x="107504" y="2780928"/>
              <a:ext cx="3678435" cy="3716664"/>
              <a:chOff x="435694" y="2929473"/>
              <a:chExt cx="3736092" cy="3774918"/>
            </a:xfrm>
          </p:grpSpPr>
          <p:grpSp>
            <p:nvGrpSpPr>
              <p:cNvPr id="58" name="קבוצה 57"/>
              <p:cNvGrpSpPr/>
              <p:nvPr/>
            </p:nvGrpSpPr>
            <p:grpSpPr>
              <a:xfrm>
                <a:off x="435694" y="2929473"/>
                <a:ext cx="3736092" cy="3774918"/>
                <a:chOff x="95250" y="2929473"/>
                <a:chExt cx="3736092" cy="3774918"/>
              </a:xfrm>
            </p:grpSpPr>
            <p:grpSp>
              <p:nvGrpSpPr>
                <p:cNvPr id="60" name="קבוצה 59"/>
                <p:cNvGrpSpPr/>
                <p:nvPr/>
              </p:nvGrpSpPr>
              <p:grpSpPr>
                <a:xfrm>
                  <a:off x="95250" y="2929473"/>
                  <a:ext cx="2998601" cy="3774918"/>
                  <a:chOff x="95250" y="2929473"/>
                  <a:chExt cx="2998601" cy="3774918"/>
                </a:xfrm>
              </p:grpSpPr>
              <p:cxnSp>
                <p:nvCxnSpPr>
                  <p:cNvPr id="63" name="מחבר חץ ישר 62"/>
                  <p:cNvCxnSpPr/>
                  <p:nvPr/>
                </p:nvCxnSpPr>
                <p:spPr>
                  <a:xfrm flipV="1">
                    <a:off x="1996802" y="3481891"/>
                    <a:ext cx="1048555" cy="429844"/>
                  </a:xfrm>
                  <a:prstGeom prst="straightConnector1">
                    <a:avLst/>
                  </a:prstGeom>
                  <a:ln w="28575">
                    <a:solidFill>
                      <a:srgbClr val="FF0000"/>
                    </a:solidFill>
                    <a:tailEnd type="arrow"/>
                  </a:ln>
                  <a:effectLst>
                    <a:outerShdw blurRad="635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64" name="מחבר חץ ישר 63"/>
                  <p:cNvCxnSpPr/>
                  <p:nvPr/>
                </p:nvCxnSpPr>
                <p:spPr>
                  <a:xfrm flipV="1">
                    <a:off x="1890858" y="3533144"/>
                    <a:ext cx="1202993" cy="1774556"/>
                  </a:xfrm>
                  <a:prstGeom prst="straightConnector1">
                    <a:avLst/>
                  </a:prstGeom>
                  <a:ln w="28575">
                    <a:solidFill>
                      <a:srgbClr val="FF0000"/>
                    </a:solidFill>
                    <a:tailEnd type="arrow"/>
                  </a:ln>
                  <a:effectLst>
                    <a:outerShdw blurRad="635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pic>
                <p:nvPicPr>
                  <p:cNvPr id="65" name="תמונה 64"/>
                  <p:cNvPicPr>
                    <a:picLocks noChangeAspect="1"/>
                  </p:cNvPicPr>
                  <p:nvPr/>
                </p:nvPicPr>
                <p:blipFill rotWithShape="1">
                  <a:blip r:embed="rId7" cstate="print">
                    <a:extLst>
                      <a:ext uri="{28A0092B-C50C-407E-A947-70E740481C1C}">
                        <a14:useLocalDpi xmlns:a14="http://schemas.microsoft.com/office/drawing/2010/main" val="0"/>
                      </a:ext>
                    </a:extLst>
                  </a:blip>
                  <a:srcRect l="30100" t="16835" r="20453" b="29090"/>
                  <a:stretch/>
                </p:blipFill>
                <p:spPr>
                  <a:xfrm>
                    <a:off x="95250" y="2929473"/>
                    <a:ext cx="2209262" cy="1610720"/>
                  </a:xfrm>
                  <a:prstGeom prst="rect">
                    <a:avLst/>
                  </a:prstGeom>
                  <a:ln w="25400" cmpd="sng">
                    <a:solidFill>
                      <a:srgbClr val="FF0000"/>
                    </a:solidFill>
                  </a:ln>
                </p:spPr>
              </p:pic>
              <p:pic>
                <p:nvPicPr>
                  <p:cNvPr id="66" name="תמונה 65"/>
                  <p:cNvPicPr>
                    <a:picLocks noChangeAspect="1"/>
                  </p:cNvPicPr>
                  <p:nvPr/>
                </p:nvPicPr>
                <p:blipFill rotWithShape="1">
                  <a:blip r:embed="rId8" cstate="print">
                    <a:extLst>
                      <a:ext uri="{28A0092B-C50C-407E-A947-70E740481C1C}">
                        <a14:useLocalDpi xmlns:a14="http://schemas.microsoft.com/office/drawing/2010/main" val="0"/>
                      </a:ext>
                    </a:extLst>
                  </a:blip>
                  <a:srcRect l="8280" r="32533" b="17177"/>
                  <a:stretch/>
                </p:blipFill>
                <p:spPr>
                  <a:xfrm>
                    <a:off x="95250" y="4627185"/>
                    <a:ext cx="2212752" cy="2077206"/>
                  </a:xfrm>
                  <a:prstGeom prst="rect">
                    <a:avLst/>
                  </a:prstGeom>
                  <a:ln w="25400">
                    <a:solidFill>
                      <a:srgbClr val="FF0000"/>
                    </a:solidFill>
                  </a:ln>
                </p:spPr>
              </p:pic>
            </p:grpSp>
            <p:cxnSp>
              <p:nvCxnSpPr>
                <p:cNvPr id="61" name="מחבר חץ ישר 60"/>
                <p:cNvCxnSpPr/>
                <p:nvPr/>
              </p:nvCxnSpPr>
              <p:spPr>
                <a:xfrm flipH="1" flipV="1">
                  <a:off x="3448303" y="3375268"/>
                  <a:ext cx="383039" cy="1"/>
                </a:xfrm>
                <a:prstGeom prst="straightConnector1">
                  <a:avLst/>
                </a:prstGeom>
                <a:ln w="4445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grpSp>
          <p:sp>
            <p:nvSpPr>
              <p:cNvPr id="59" name="Notched Right Arrow 1"/>
              <p:cNvSpPr>
                <a:spLocks/>
              </p:cNvSpPr>
              <p:nvPr/>
            </p:nvSpPr>
            <p:spPr>
              <a:xfrm rot="5400000">
                <a:off x="489224" y="6379758"/>
                <a:ext cx="324000" cy="144000"/>
              </a:xfrm>
              <a:prstGeom prst="notchedRightArrow">
                <a:avLst/>
              </a:prstGeom>
              <a:solidFill>
                <a:schemeClr val="bg1"/>
              </a:solidFill>
              <a:ln>
                <a:noFill/>
              </a:ln>
              <a:effectLst>
                <a:outerShdw blurRad="114300" dist="381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grpSp>
      <p:grpSp>
        <p:nvGrpSpPr>
          <p:cNvPr id="112" name="קבוצה 111"/>
          <p:cNvGrpSpPr/>
          <p:nvPr/>
        </p:nvGrpSpPr>
        <p:grpSpPr>
          <a:xfrm>
            <a:off x="5789239" y="338584"/>
            <a:ext cx="4704442" cy="1794273"/>
            <a:chOff x="4265239" y="338583"/>
            <a:chExt cx="4704442" cy="1794273"/>
          </a:xfrm>
        </p:grpSpPr>
        <p:sp>
          <p:nvSpPr>
            <p:cNvPr id="83" name="צורה חופשית 82"/>
            <p:cNvSpPr/>
            <p:nvPr/>
          </p:nvSpPr>
          <p:spPr>
            <a:xfrm>
              <a:off x="4265239" y="998179"/>
              <a:ext cx="522785" cy="145977"/>
            </a:xfrm>
            <a:custGeom>
              <a:avLst/>
              <a:gdLst>
                <a:gd name="connsiteX0" fmla="*/ 47881 w 463623"/>
                <a:gd name="connsiteY0" fmla="*/ 110943 h 145977"/>
                <a:gd name="connsiteX1" fmla="*/ 0 w 463623"/>
                <a:gd name="connsiteY1" fmla="*/ 23357 h 145977"/>
                <a:gd name="connsiteX2" fmla="*/ 321150 w 463623"/>
                <a:gd name="connsiteY2" fmla="*/ 0 h 145977"/>
                <a:gd name="connsiteX3" fmla="*/ 463623 w 463623"/>
                <a:gd name="connsiteY3" fmla="*/ 66566 h 145977"/>
                <a:gd name="connsiteX4" fmla="*/ 346842 w 463623"/>
                <a:gd name="connsiteY4" fmla="*/ 145977 h 145977"/>
                <a:gd name="connsiteX5" fmla="*/ 287283 w 463623"/>
                <a:gd name="connsiteY5" fmla="*/ 98097 h 145977"/>
                <a:gd name="connsiteX6" fmla="*/ 47881 w 463623"/>
                <a:gd name="connsiteY6" fmla="*/ 110943 h 14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23" h="145977">
                  <a:moveTo>
                    <a:pt x="47881" y="110943"/>
                  </a:moveTo>
                  <a:lnTo>
                    <a:pt x="0" y="23357"/>
                  </a:lnTo>
                  <a:lnTo>
                    <a:pt x="321150" y="0"/>
                  </a:lnTo>
                  <a:lnTo>
                    <a:pt x="463623" y="66566"/>
                  </a:lnTo>
                  <a:lnTo>
                    <a:pt x="346842" y="145977"/>
                  </a:lnTo>
                  <a:lnTo>
                    <a:pt x="287283" y="98097"/>
                  </a:lnTo>
                  <a:lnTo>
                    <a:pt x="47881" y="110943"/>
                  </a:lnTo>
                  <a:close/>
                </a:path>
              </a:pathLst>
            </a:custGeom>
            <a:solidFill>
              <a:srgbClr val="A73E3B">
                <a:alpha val="14000"/>
              </a:srgb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111" name="קבוצה 110"/>
            <p:cNvGrpSpPr/>
            <p:nvPr/>
          </p:nvGrpSpPr>
          <p:grpSpPr>
            <a:xfrm>
              <a:off x="4310394" y="338583"/>
              <a:ext cx="4659287" cy="1794273"/>
              <a:chOff x="4310394" y="338583"/>
              <a:chExt cx="4659287" cy="1794273"/>
            </a:xfrm>
          </p:grpSpPr>
          <p:sp>
            <p:nvSpPr>
              <p:cNvPr id="80" name="צורה חופשית 79"/>
              <p:cNvSpPr/>
              <p:nvPr/>
            </p:nvSpPr>
            <p:spPr>
              <a:xfrm>
                <a:off x="4310394" y="1114883"/>
                <a:ext cx="317839" cy="459645"/>
              </a:xfrm>
              <a:custGeom>
                <a:avLst/>
                <a:gdLst>
                  <a:gd name="connsiteX0" fmla="*/ 34228 w 317839"/>
                  <a:gd name="connsiteY0" fmla="*/ 459645 h 459645"/>
                  <a:gd name="connsiteX1" fmla="*/ 261606 w 317839"/>
                  <a:gd name="connsiteY1" fmla="*/ 447421 h 459645"/>
                  <a:gd name="connsiteX2" fmla="*/ 227377 w 317839"/>
                  <a:gd name="connsiteY2" fmla="*/ 205374 h 459645"/>
                  <a:gd name="connsiteX3" fmla="*/ 207818 w 317839"/>
                  <a:gd name="connsiteY3" fmla="*/ 78238 h 459645"/>
                  <a:gd name="connsiteX4" fmla="*/ 317839 w 317839"/>
                  <a:gd name="connsiteY4" fmla="*/ 46454 h 459645"/>
                  <a:gd name="connsiteX5" fmla="*/ 264051 w 317839"/>
                  <a:gd name="connsiteY5" fmla="*/ 0 h 459645"/>
                  <a:gd name="connsiteX6" fmla="*/ 149140 w 317839"/>
                  <a:gd name="connsiteY6" fmla="*/ 12225 h 459645"/>
                  <a:gd name="connsiteX7" fmla="*/ 22004 w 317839"/>
                  <a:gd name="connsiteY7" fmla="*/ 14670 h 459645"/>
                  <a:gd name="connsiteX8" fmla="*/ 9779 w 317839"/>
                  <a:gd name="connsiteY8" fmla="*/ 88018 h 459645"/>
                  <a:gd name="connsiteX9" fmla="*/ 0 w 317839"/>
                  <a:gd name="connsiteY9" fmla="*/ 161365 h 459645"/>
                  <a:gd name="connsiteX10" fmla="*/ 17114 w 317839"/>
                  <a:gd name="connsiteY10" fmla="*/ 271387 h 459645"/>
                  <a:gd name="connsiteX11" fmla="*/ 34228 w 317839"/>
                  <a:gd name="connsiteY11" fmla="*/ 459645 h 45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839" h="459645">
                    <a:moveTo>
                      <a:pt x="34228" y="459645"/>
                    </a:moveTo>
                    <a:lnTo>
                      <a:pt x="261606" y="447421"/>
                    </a:lnTo>
                    <a:lnTo>
                      <a:pt x="227377" y="205374"/>
                    </a:lnTo>
                    <a:lnTo>
                      <a:pt x="207818" y="78238"/>
                    </a:lnTo>
                    <a:lnTo>
                      <a:pt x="317839" y="46454"/>
                    </a:lnTo>
                    <a:lnTo>
                      <a:pt x="264051" y="0"/>
                    </a:lnTo>
                    <a:lnTo>
                      <a:pt x="149140" y="12225"/>
                    </a:lnTo>
                    <a:lnTo>
                      <a:pt x="22004" y="14670"/>
                    </a:lnTo>
                    <a:lnTo>
                      <a:pt x="9779" y="88018"/>
                    </a:lnTo>
                    <a:lnTo>
                      <a:pt x="0" y="161365"/>
                    </a:lnTo>
                    <a:lnTo>
                      <a:pt x="17114" y="271387"/>
                    </a:lnTo>
                    <a:lnTo>
                      <a:pt x="34228" y="459645"/>
                    </a:lnTo>
                    <a:close/>
                  </a:path>
                </a:pathLst>
              </a:custGeom>
              <a:solidFill>
                <a:schemeClr val="accent2">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69" name="קבוצה 68"/>
              <p:cNvGrpSpPr/>
              <p:nvPr/>
            </p:nvGrpSpPr>
            <p:grpSpPr>
              <a:xfrm>
                <a:off x="4448910" y="338583"/>
                <a:ext cx="4520771" cy="1794273"/>
                <a:chOff x="4187448" y="119930"/>
                <a:chExt cx="4591633" cy="1822396"/>
              </a:xfrm>
            </p:grpSpPr>
            <p:cxnSp>
              <p:nvCxnSpPr>
                <p:cNvPr id="71" name="מחבר חץ ישר 70"/>
                <p:cNvCxnSpPr/>
                <p:nvPr/>
              </p:nvCxnSpPr>
              <p:spPr>
                <a:xfrm flipH="1" flipV="1">
                  <a:off x="4349552" y="1497224"/>
                  <a:ext cx="2438851" cy="189480"/>
                </a:xfrm>
                <a:prstGeom prst="straightConnector1">
                  <a:avLst/>
                </a:prstGeom>
                <a:ln w="28575">
                  <a:solidFill>
                    <a:srgbClr val="FF0000"/>
                  </a:solidFill>
                  <a:tailEnd type="arrow"/>
                </a:ln>
                <a:effectLst>
                  <a:outerShdw blurRad="635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pic>
              <p:nvPicPr>
                <p:cNvPr id="72" name="תמונה 71"/>
                <p:cNvPicPr>
                  <a:picLocks noChangeAspect="1"/>
                </p:cNvPicPr>
                <p:nvPr/>
              </p:nvPicPr>
              <p:blipFill rotWithShape="1">
                <a:blip r:embed="rId9" cstate="print">
                  <a:extLst>
                    <a:ext uri="{28A0092B-C50C-407E-A947-70E740481C1C}">
                      <a14:useLocalDpi xmlns:a14="http://schemas.microsoft.com/office/drawing/2010/main" val="0"/>
                    </a:ext>
                  </a:extLst>
                </a:blip>
                <a:srcRect l="35883" t="16521" r="26970" b="38297"/>
                <a:stretch/>
              </p:blipFill>
              <p:spPr>
                <a:xfrm>
                  <a:off x="6530986" y="119930"/>
                  <a:ext cx="2248095" cy="1822396"/>
                </a:xfrm>
                <a:prstGeom prst="rect">
                  <a:avLst/>
                </a:prstGeom>
                <a:ln w="25400" cmpd="sng">
                  <a:solidFill>
                    <a:srgbClr val="FF0000"/>
                  </a:solidFill>
                </a:ln>
              </p:spPr>
            </p:pic>
            <p:sp>
              <p:nvSpPr>
                <p:cNvPr id="73" name="Notched Right Arrow 1"/>
                <p:cNvSpPr>
                  <a:spLocks/>
                </p:cNvSpPr>
                <p:nvPr/>
              </p:nvSpPr>
              <p:spPr>
                <a:xfrm rot="16200000">
                  <a:off x="8517100" y="1639554"/>
                  <a:ext cx="324000" cy="144000"/>
                </a:xfrm>
                <a:prstGeom prst="notchedRightArrow">
                  <a:avLst/>
                </a:prstGeom>
                <a:solidFill>
                  <a:schemeClr val="bg1"/>
                </a:solidFill>
                <a:ln>
                  <a:noFill/>
                </a:ln>
                <a:effectLst>
                  <a:outerShdw blurRad="114300" dist="381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cxnSp>
              <p:nvCxnSpPr>
                <p:cNvPr id="74" name="מחבר חץ ישר 73"/>
                <p:cNvCxnSpPr/>
                <p:nvPr/>
              </p:nvCxnSpPr>
              <p:spPr>
                <a:xfrm flipV="1">
                  <a:off x="4187448" y="1436389"/>
                  <a:ext cx="1590" cy="376332"/>
                </a:xfrm>
                <a:prstGeom prst="straightConnector1">
                  <a:avLst/>
                </a:prstGeom>
                <a:ln w="4445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grpSp>
        </p:grpSp>
      </p:grpSp>
      <p:grpSp>
        <p:nvGrpSpPr>
          <p:cNvPr id="109" name="קבוצה 108"/>
          <p:cNvGrpSpPr/>
          <p:nvPr/>
        </p:nvGrpSpPr>
        <p:grpSpPr>
          <a:xfrm>
            <a:off x="1559496" y="476671"/>
            <a:ext cx="3876892" cy="2416282"/>
            <a:chOff x="35496" y="476671"/>
            <a:chExt cx="3876892" cy="2416282"/>
          </a:xfrm>
        </p:grpSpPr>
        <p:sp>
          <p:nvSpPr>
            <p:cNvPr id="17" name="צורה חופשית 16"/>
            <p:cNvSpPr/>
            <p:nvPr/>
          </p:nvSpPr>
          <p:spPr>
            <a:xfrm>
              <a:off x="2852111" y="1645012"/>
              <a:ext cx="653467" cy="1247941"/>
            </a:xfrm>
            <a:custGeom>
              <a:avLst/>
              <a:gdLst>
                <a:gd name="connsiteX0" fmla="*/ 88490 w 653467"/>
                <a:gd name="connsiteY0" fmla="*/ 43111 h 1247941"/>
                <a:gd name="connsiteX1" fmla="*/ 238243 w 653467"/>
                <a:gd name="connsiteY1" fmla="*/ 2269 h 1247941"/>
                <a:gd name="connsiteX2" fmla="*/ 324465 w 653467"/>
                <a:gd name="connsiteY2" fmla="*/ 2269 h 1247941"/>
                <a:gd name="connsiteX3" fmla="*/ 440183 w 653467"/>
                <a:gd name="connsiteY3" fmla="*/ 0 h 1247941"/>
                <a:gd name="connsiteX4" fmla="*/ 490100 w 653467"/>
                <a:gd name="connsiteY4" fmla="*/ 1021043 h 1247941"/>
                <a:gd name="connsiteX5" fmla="*/ 633046 w 653467"/>
                <a:gd name="connsiteY5" fmla="*/ 1032388 h 1247941"/>
                <a:gd name="connsiteX6" fmla="*/ 653467 w 653467"/>
                <a:gd name="connsiteY6" fmla="*/ 1220713 h 1247941"/>
                <a:gd name="connsiteX7" fmla="*/ 535480 w 653467"/>
                <a:gd name="connsiteY7" fmla="*/ 1218444 h 1247941"/>
                <a:gd name="connsiteX8" fmla="*/ 460604 w 653467"/>
                <a:gd name="connsiteY8" fmla="*/ 1236596 h 1247941"/>
                <a:gd name="connsiteX9" fmla="*/ 199671 w 653467"/>
                <a:gd name="connsiteY9" fmla="*/ 1247941 h 1247941"/>
                <a:gd name="connsiteX10" fmla="*/ 22690 w 653467"/>
                <a:gd name="connsiteY10" fmla="*/ 1245672 h 1247941"/>
                <a:gd name="connsiteX11" fmla="*/ 0 w 653467"/>
                <a:gd name="connsiteY11" fmla="*/ 1220713 h 1247941"/>
                <a:gd name="connsiteX12" fmla="*/ 24959 w 653467"/>
                <a:gd name="connsiteY12" fmla="*/ 803220 h 1247941"/>
                <a:gd name="connsiteX13" fmla="*/ 56725 w 653467"/>
                <a:gd name="connsiteY13" fmla="*/ 424300 h 1247941"/>
                <a:gd name="connsiteX14" fmla="*/ 52187 w 653467"/>
                <a:gd name="connsiteY14" fmla="*/ 224630 h 1247941"/>
                <a:gd name="connsiteX15" fmla="*/ 88490 w 653467"/>
                <a:gd name="connsiteY15" fmla="*/ 43111 h 12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3467" h="1247941">
                  <a:moveTo>
                    <a:pt x="88490" y="43111"/>
                  </a:moveTo>
                  <a:lnTo>
                    <a:pt x="238243" y="2269"/>
                  </a:lnTo>
                  <a:lnTo>
                    <a:pt x="324465" y="2269"/>
                  </a:lnTo>
                  <a:lnTo>
                    <a:pt x="440183" y="0"/>
                  </a:lnTo>
                  <a:lnTo>
                    <a:pt x="490100" y="1021043"/>
                  </a:lnTo>
                  <a:lnTo>
                    <a:pt x="633046" y="1032388"/>
                  </a:lnTo>
                  <a:lnTo>
                    <a:pt x="653467" y="1220713"/>
                  </a:lnTo>
                  <a:lnTo>
                    <a:pt x="535480" y="1218444"/>
                  </a:lnTo>
                  <a:lnTo>
                    <a:pt x="460604" y="1236596"/>
                  </a:lnTo>
                  <a:lnTo>
                    <a:pt x="199671" y="1247941"/>
                  </a:lnTo>
                  <a:lnTo>
                    <a:pt x="22690" y="1245672"/>
                  </a:lnTo>
                  <a:lnTo>
                    <a:pt x="0" y="1220713"/>
                  </a:lnTo>
                  <a:lnTo>
                    <a:pt x="24959" y="803220"/>
                  </a:lnTo>
                  <a:lnTo>
                    <a:pt x="56725" y="424300"/>
                  </a:lnTo>
                  <a:lnTo>
                    <a:pt x="52187" y="224630"/>
                  </a:lnTo>
                  <a:lnTo>
                    <a:pt x="88490" y="43111"/>
                  </a:lnTo>
                  <a:close/>
                </a:path>
              </a:pathLst>
            </a:custGeom>
            <a:solidFill>
              <a:srgbClr val="00B0F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nvGrpSpPr>
            <p:cNvPr id="105" name="קבוצה 104"/>
            <p:cNvGrpSpPr/>
            <p:nvPr/>
          </p:nvGrpSpPr>
          <p:grpSpPr>
            <a:xfrm>
              <a:off x="35496" y="476671"/>
              <a:ext cx="3876892" cy="2304257"/>
              <a:chOff x="35496" y="476671"/>
              <a:chExt cx="3876892" cy="2304257"/>
            </a:xfrm>
          </p:grpSpPr>
          <p:grpSp>
            <p:nvGrpSpPr>
              <p:cNvPr id="52" name="קבוצה 51"/>
              <p:cNvGrpSpPr/>
              <p:nvPr/>
            </p:nvGrpSpPr>
            <p:grpSpPr>
              <a:xfrm>
                <a:off x="35496" y="476671"/>
                <a:ext cx="3876892" cy="2304257"/>
                <a:chOff x="79954" y="428294"/>
                <a:chExt cx="3937655" cy="2340373"/>
              </a:xfrm>
            </p:grpSpPr>
            <p:cxnSp>
              <p:nvCxnSpPr>
                <p:cNvPr id="54" name="מחבר חץ ישר 53"/>
                <p:cNvCxnSpPr/>
                <p:nvPr/>
              </p:nvCxnSpPr>
              <p:spPr>
                <a:xfrm>
                  <a:off x="2221694" y="1388831"/>
                  <a:ext cx="993451" cy="442483"/>
                </a:xfrm>
                <a:prstGeom prst="straightConnector1">
                  <a:avLst/>
                </a:prstGeom>
                <a:ln w="28575">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5" name="תמונה 54"/>
                <p:cNvPicPr>
                  <a:picLocks noChangeAspect="1"/>
                </p:cNvPicPr>
                <p:nvPr/>
              </p:nvPicPr>
              <p:blipFill rotWithShape="1">
                <a:blip r:embed="rId10" cstate="print">
                  <a:extLst>
                    <a:ext uri="{28A0092B-C50C-407E-A947-70E740481C1C}">
                      <a14:useLocalDpi xmlns:a14="http://schemas.microsoft.com/office/drawing/2010/main" val="0"/>
                    </a:ext>
                  </a:extLst>
                </a:blip>
                <a:srcRect l="34303" t="10616" r="15602" b="17813"/>
                <a:stretch/>
              </p:blipFill>
              <p:spPr>
                <a:xfrm>
                  <a:off x="79954" y="428294"/>
                  <a:ext cx="2306202" cy="2196000"/>
                </a:xfrm>
                <a:prstGeom prst="rect">
                  <a:avLst/>
                </a:prstGeom>
                <a:ln w="25400" cmpd="sng">
                  <a:solidFill>
                    <a:srgbClr val="FF0000"/>
                  </a:solidFill>
                </a:ln>
              </p:spPr>
            </p:pic>
            <p:cxnSp>
              <p:nvCxnSpPr>
                <p:cNvPr id="56" name="מחבר חץ ישר 55"/>
                <p:cNvCxnSpPr/>
                <p:nvPr/>
              </p:nvCxnSpPr>
              <p:spPr>
                <a:xfrm flipH="1" flipV="1">
                  <a:off x="3634570" y="2768666"/>
                  <a:ext cx="383039" cy="1"/>
                </a:xfrm>
                <a:prstGeom prst="straightConnector1">
                  <a:avLst/>
                </a:prstGeom>
                <a:ln w="4445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grpSp>
          <p:sp>
            <p:nvSpPr>
              <p:cNvPr id="104" name="Notched Right Arrow 1"/>
              <p:cNvSpPr>
                <a:spLocks/>
              </p:cNvSpPr>
              <p:nvPr/>
            </p:nvSpPr>
            <p:spPr>
              <a:xfrm rot="16200000">
                <a:off x="68351" y="2294844"/>
                <a:ext cx="319000" cy="141778"/>
              </a:xfrm>
              <a:prstGeom prst="notchedRightArrow">
                <a:avLst/>
              </a:prstGeom>
              <a:solidFill>
                <a:schemeClr val="bg1"/>
              </a:solidFill>
              <a:ln>
                <a:noFill/>
              </a:ln>
              <a:effectLst>
                <a:outerShdw blurRad="114300" dist="381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endParaRPr lang="he-IL" sz="2400">
                  <a:solidFill>
                    <a:srgbClr val="FFFFCC"/>
                  </a:solidFill>
                  <a:latin typeface="Arial"/>
                </a:endParaRPr>
              </a:p>
            </p:txBody>
          </p:sp>
        </p:grpSp>
      </p:grpSp>
    </p:spTree>
    <p:extLst>
      <p:ext uri="{BB962C8B-B14F-4D97-AF65-F5344CB8AC3E}">
        <p14:creationId xmlns:p14="http://schemas.microsoft.com/office/powerpoint/2010/main" val="286077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fade">
                                      <p:cBhvr>
                                        <p:cTn id="40" dur="500"/>
                                        <p:tgtEl>
                                          <p:spTgt spid="1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קבוצה 8"/>
          <p:cNvGrpSpPr>
            <a:grpSpLocks noChangeAspect="1"/>
          </p:cNvGrpSpPr>
          <p:nvPr/>
        </p:nvGrpSpPr>
        <p:grpSpPr>
          <a:xfrm>
            <a:off x="0" y="26009"/>
            <a:ext cx="12192000" cy="7178180"/>
            <a:chOff x="251520" y="1073793"/>
            <a:chExt cx="8280920" cy="4875487"/>
          </a:xfrm>
        </p:grpSpPr>
        <p:sp>
          <p:nvSpPr>
            <p:cNvPr id="4" name="מלבן 3"/>
            <p:cNvSpPr/>
            <p:nvPr/>
          </p:nvSpPr>
          <p:spPr>
            <a:xfrm>
              <a:off x="251520" y="1073793"/>
              <a:ext cx="8280920" cy="4875487"/>
            </a:xfrm>
            <a:prstGeom prst="rect">
              <a:avLst/>
            </a:prstGeom>
            <a:solidFill>
              <a:srgbClr val="03010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0" fontAlgn="auto" hangingPunct="0">
                <a:spcBef>
                  <a:spcPts val="0"/>
                </a:spcBef>
                <a:spcAft>
                  <a:spcPts val="0"/>
                </a:spcAft>
              </a:pPr>
              <a:endParaRPr lang="he-IL">
                <a:solidFill>
                  <a:prstClr val="white"/>
                </a:solidFill>
                <a:latin typeface="Arial"/>
              </a:endParaRPr>
            </a:p>
          </p:txBody>
        </p:sp>
        <p:pic>
          <p:nvPicPr>
            <p:cNvPr id="6" name="מציין מיקום תוכן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3" b="87982" l="9976" r="89902"/>
                      </a14:imgEffect>
                    </a14:imgLayer>
                  </a14:imgProps>
                </a:ext>
                <a:ext uri="{28A0092B-C50C-407E-A947-70E740481C1C}">
                  <a14:useLocalDpi xmlns:a14="http://schemas.microsoft.com/office/drawing/2010/main" val="0"/>
                </a:ext>
              </a:extLst>
            </a:blip>
            <a:srcRect l="17586" r="23375" b="10238"/>
            <a:stretch/>
          </p:blipFill>
          <p:spPr>
            <a:xfrm>
              <a:off x="701539" y="1204971"/>
              <a:ext cx="4008120" cy="4062576"/>
            </a:xfrm>
            <a:prstGeom prst="rect">
              <a:avLst/>
            </a:prstGeom>
            <a:noFill/>
          </p:spPr>
        </p:pic>
        <p:pic>
          <p:nvPicPr>
            <p:cNvPr id="7" name="מציין מיקום תוכן 3"/>
            <p:cNvPicPr>
              <a:picLocks noChangeAspect="1"/>
            </p:cNvPicPr>
            <p:nvPr/>
          </p:nvPicPr>
          <p:blipFill rotWithShape="1">
            <a:blip r:embed="rId5" cstate="print">
              <a:extLst>
                <a:ext uri="{28A0092B-C50C-407E-A947-70E740481C1C}">
                  <a14:useLocalDpi xmlns:a14="http://schemas.microsoft.com/office/drawing/2010/main" val="0"/>
                </a:ext>
              </a:extLst>
            </a:blip>
            <a:srcRect l="19356" t="90997" r="12590" b="4502"/>
            <a:stretch/>
          </p:blipFill>
          <p:spPr>
            <a:xfrm>
              <a:off x="701539" y="4977605"/>
              <a:ext cx="4620126" cy="203733"/>
            </a:xfrm>
            <a:prstGeom prst="rect">
              <a:avLst/>
            </a:prstGeom>
            <a:solidFill>
              <a:srgbClr val="001132"/>
            </a:solidFill>
          </p:spPr>
        </p:pic>
        <p:pic>
          <p:nvPicPr>
            <p:cNvPr id="8" name="תמונה 7"/>
            <p:cNvPicPr>
              <a:picLocks noChangeAspect="1"/>
            </p:cNvPicPr>
            <p:nvPr/>
          </p:nvPicPr>
          <p:blipFill>
            <a:blip r:embed="rId6">
              <a:extLst>
                <a:ext uri="{BEBA8EAE-BF5A-486C-A8C5-ECC9F3942E4B}">
                  <a14:imgProps xmlns:a14="http://schemas.microsoft.com/office/drawing/2010/main">
                    <a14:imgLayer r:embed="rId7">
                      <a14:imgEffect>
                        <a14:sharpenSoften amount="39000"/>
                      </a14:imgEffect>
                      <a14:imgEffect>
                        <a14:brightnessContrast bright="70000" contrast="62000"/>
                      </a14:imgEffect>
                    </a14:imgLayer>
                  </a14:imgProps>
                </a:ext>
                <a:ext uri="{28A0092B-C50C-407E-A947-70E740481C1C}">
                  <a14:useLocalDpi xmlns:a14="http://schemas.microsoft.com/office/drawing/2010/main" val="0"/>
                </a:ext>
              </a:extLst>
            </a:blip>
            <a:stretch>
              <a:fillRect/>
            </a:stretch>
          </p:blipFill>
          <p:spPr>
            <a:xfrm>
              <a:off x="5582296" y="1712174"/>
              <a:ext cx="2387909" cy="3365416"/>
            </a:xfrm>
            <a:prstGeom prst="rect">
              <a:avLst/>
            </a:prstGeom>
          </p:spPr>
        </p:pic>
      </p:grpSp>
      <p:sp>
        <p:nvSpPr>
          <p:cNvPr id="12" name="TextBox 11"/>
          <p:cNvSpPr txBox="1"/>
          <p:nvPr/>
        </p:nvSpPr>
        <p:spPr>
          <a:xfrm>
            <a:off x="1963050" y="6096000"/>
            <a:ext cx="7643311" cy="646331"/>
          </a:xfrm>
          <a:prstGeom prst="rect">
            <a:avLst/>
          </a:prstGeom>
          <a:noFill/>
        </p:spPr>
        <p:txBody>
          <a:bodyPr wrap="square" rtlCol="1">
            <a:spAutoFit/>
          </a:bodyPr>
          <a:lstStyle/>
          <a:p>
            <a:pPr fontAlgn="auto">
              <a:spcBef>
                <a:spcPts val="0"/>
              </a:spcBef>
              <a:spcAft>
                <a:spcPts val="0"/>
              </a:spcAft>
            </a:pPr>
            <a:r>
              <a:rPr lang="en-US" b="1" dirty="0">
                <a:solidFill>
                  <a:prstClr val="white"/>
                </a:solidFill>
                <a:latin typeface="Calibri"/>
              </a:rPr>
              <a:t>* </a:t>
            </a:r>
            <a:r>
              <a:rPr lang="en-US" dirty="0">
                <a:solidFill>
                  <a:prstClr val="white"/>
                </a:solidFill>
                <a:latin typeface="Calibri"/>
              </a:rPr>
              <a:t>Sass. B., </a:t>
            </a:r>
            <a:r>
              <a:rPr lang="en-US" dirty="0" err="1">
                <a:solidFill>
                  <a:prstClr val="white"/>
                </a:solidFill>
                <a:latin typeface="Calibri"/>
              </a:rPr>
              <a:t>Garfinkel</a:t>
            </a:r>
            <a:r>
              <a:rPr lang="en-US" dirty="0">
                <a:solidFill>
                  <a:prstClr val="white"/>
                </a:solidFill>
                <a:latin typeface="Calibri"/>
              </a:rPr>
              <a:t>. Y., </a:t>
            </a:r>
            <a:r>
              <a:rPr lang="en-US" dirty="0" err="1">
                <a:solidFill>
                  <a:prstClr val="white"/>
                </a:solidFill>
                <a:latin typeface="Calibri"/>
              </a:rPr>
              <a:t>Hasel</a:t>
            </a:r>
            <a:r>
              <a:rPr lang="en-US" dirty="0">
                <a:solidFill>
                  <a:prstClr val="white"/>
                </a:solidFill>
                <a:latin typeface="Calibri"/>
              </a:rPr>
              <a:t>. M.G ., </a:t>
            </a:r>
            <a:r>
              <a:rPr lang="en-US" dirty="0" err="1">
                <a:solidFill>
                  <a:prstClr val="white"/>
                </a:solidFill>
                <a:latin typeface="Calibri"/>
              </a:rPr>
              <a:t>Klingbeil</a:t>
            </a:r>
            <a:r>
              <a:rPr lang="en-US" dirty="0">
                <a:solidFill>
                  <a:prstClr val="white"/>
                </a:solidFill>
                <a:latin typeface="Calibri"/>
              </a:rPr>
              <a:t>, M.G, “The Lachish Jar Sherd: An  Early Alphabetic Inscription Discovered in 2014”, </a:t>
            </a:r>
            <a:r>
              <a:rPr lang="en-US" b="1" i="1" dirty="0">
                <a:solidFill>
                  <a:prstClr val="white"/>
                </a:solidFill>
                <a:latin typeface="Calibri"/>
              </a:rPr>
              <a:t>BASOR</a:t>
            </a:r>
            <a:r>
              <a:rPr lang="en-US" b="1" dirty="0">
                <a:solidFill>
                  <a:prstClr val="white"/>
                </a:solidFill>
                <a:latin typeface="Calibri"/>
              </a:rPr>
              <a:t> </a:t>
            </a:r>
            <a:r>
              <a:rPr lang="en-US" dirty="0">
                <a:solidFill>
                  <a:prstClr val="white"/>
                </a:solidFill>
                <a:latin typeface="Calibri"/>
              </a:rPr>
              <a:t>374 (2015): 233–245</a:t>
            </a:r>
            <a:endParaRPr lang="he-IL" dirty="0">
              <a:solidFill>
                <a:prstClr val="white"/>
              </a:solidFill>
              <a:latin typeface="Arial"/>
            </a:endParaRPr>
          </a:p>
        </p:txBody>
      </p:sp>
      <p:sp>
        <p:nvSpPr>
          <p:cNvPr id="3" name="TextBox 2"/>
          <p:cNvSpPr txBox="1"/>
          <p:nvPr/>
        </p:nvSpPr>
        <p:spPr>
          <a:xfrm>
            <a:off x="1991544" y="4005065"/>
            <a:ext cx="1836170" cy="1384995"/>
          </a:xfrm>
          <a:prstGeom prst="rect">
            <a:avLst/>
          </a:prstGeom>
          <a:noFill/>
        </p:spPr>
        <p:txBody>
          <a:bodyPr wrap="square" rtlCol="1">
            <a:spAutoFit/>
          </a:bodyPr>
          <a:lstStyle/>
          <a:p>
            <a:pPr algn="r" rtl="1" fontAlgn="auto">
              <a:spcBef>
                <a:spcPts val="0"/>
              </a:spcBef>
              <a:spcAft>
                <a:spcPts val="0"/>
              </a:spcAft>
            </a:pPr>
            <a:r>
              <a:rPr lang="he-IL" sz="2800" dirty="0">
                <a:solidFill>
                  <a:prstClr val="white"/>
                </a:solidFill>
                <a:latin typeface="David" pitchFamily="34" charset="-79"/>
                <a:cs typeface="David" pitchFamily="34" charset="-79"/>
              </a:rPr>
              <a:t>} </a:t>
            </a:r>
            <a:r>
              <a:rPr lang="he-IL" sz="2800" dirty="0" err="1">
                <a:solidFill>
                  <a:prstClr val="white"/>
                </a:solidFill>
                <a:latin typeface="David" pitchFamily="34" charset="-79"/>
                <a:cs typeface="David" pitchFamily="34" charset="-79"/>
              </a:rPr>
              <a:t>פכל</a:t>
            </a:r>
            <a:r>
              <a:rPr lang="he-IL" sz="2800" dirty="0">
                <a:solidFill>
                  <a:prstClr val="white"/>
                </a:solidFill>
                <a:latin typeface="David" pitchFamily="34" charset="-79"/>
                <a:cs typeface="David" pitchFamily="34" charset="-79"/>
              </a:rPr>
              <a:t> {?</a:t>
            </a:r>
            <a:br>
              <a:rPr lang="en-US" sz="2800" dirty="0">
                <a:solidFill>
                  <a:prstClr val="white"/>
                </a:solidFill>
                <a:latin typeface="David" pitchFamily="34" charset="-79"/>
                <a:cs typeface="David" pitchFamily="34" charset="-79"/>
              </a:rPr>
            </a:br>
            <a:r>
              <a:rPr lang="he-IL" sz="2800" dirty="0">
                <a:solidFill>
                  <a:prstClr val="white"/>
                </a:solidFill>
                <a:latin typeface="David" pitchFamily="34" charset="-79"/>
                <a:cs typeface="David" pitchFamily="34" charset="-79"/>
              </a:rPr>
              <a:t>} ספר</a:t>
            </a:r>
            <a:br>
              <a:rPr lang="en-US" sz="2800" dirty="0">
                <a:solidFill>
                  <a:prstClr val="white"/>
                </a:solidFill>
                <a:latin typeface="David" pitchFamily="34" charset="-79"/>
                <a:cs typeface="David" pitchFamily="34" charset="-79"/>
              </a:rPr>
            </a:br>
            <a:r>
              <a:rPr lang="he-IL" sz="2800" dirty="0">
                <a:solidFill>
                  <a:prstClr val="white"/>
                </a:solidFill>
                <a:latin typeface="David" pitchFamily="34" charset="-79"/>
                <a:cs typeface="David" pitchFamily="34" charset="-79"/>
              </a:rPr>
              <a:t>} </a:t>
            </a:r>
            <a:r>
              <a:rPr lang="en-US" sz="2000" dirty="0">
                <a:solidFill>
                  <a:prstClr val="white"/>
                </a:solidFill>
                <a:latin typeface="David" pitchFamily="34" charset="-79"/>
                <a:cs typeface="David" pitchFamily="34" charset="-79"/>
              </a:rPr>
              <a:t>X</a:t>
            </a:r>
            <a:r>
              <a:rPr lang="he-IL" sz="2800" dirty="0">
                <a:solidFill>
                  <a:prstClr val="white"/>
                </a:solidFill>
                <a:latin typeface="David" pitchFamily="34" charset="-79"/>
                <a:cs typeface="David" pitchFamily="34" charset="-79"/>
              </a:rPr>
              <a:t>פ</a:t>
            </a:r>
            <a:r>
              <a:rPr lang="en-US" sz="2000" dirty="0">
                <a:solidFill>
                  <a:prstClr val="white"/>
                </a:solidFill>
                <a:latin typeface="David" pitchFamily="34" charset="-79"/>
                <a:cs typeface="David" pitchFamily="34" charset="-79"/>
              </a:rPr>
              <a:t>X</a:t>
            </a:r>
            <a:r>
              <a:rPr lang="he-IL" sz="2800" dirty="0">
                <a:solidFill>
                  <a:prstClr val="white"/>
                </a:solidFill>
                <a:latin typeface="David" pitchFamily="34" charset="-79"/>
                <a:cs typeface="David" pitchFamily="34" charset="-79"/>
              </a:rPr>
              <a:t> {?</a:t>
            </a:r>
          </a:p>
        </p:txBody>
      </p:sp>
      <p:sp>
        <p:nvSpPr>
          <p:cNvPr id="13" name="TextBox 12"/>
          <p:cNvSpPr txBox="1"/>
          <p:nvPr/>
        </p:nvSpPr>
        <p:spPr>
          <a:xfrm>
            <a:off x="2057400" y="304800"/>
            <a:ext cx="9144000" cy="646331"/>
          </a:xfrm>
          <a:prstGeom prst="rect">
            <a:avLst/>
          </a:prstGeom>
          <a:noFill/>
        </p:spPr>
        <p:txBody>
          <a:bodyPr wrap="square" rtlCol="1">
            <a:spAutoFit/>
          </a:bodyPr>
          <a:lstStyle/>
          <a:p>
            <a:pPr algn="ctr" fontAlgn="auto">
              <a:spcBef>
                <a:spcPts val="0"/>
              </a:spcBef>
              <a:spcAft>
                <a:spcPts val="0"/>
              </a:spcAft>
            </a:pPr>
            <a:r>
              <a:rPr lang="ru-RU" sz="3600" b="1" dirty="0">
                <a:solidFill>
                  <a:prstClr val="white"/>
                </a:solidFill>
                <a:latin typeface="Rockwell" panose="02060603020205020403" pitchFamily="18" charset="77"/>
                <a:cs typeface="David" panose="020E0502060401010101" pitchFamily="34" charset="-79"/>
              </a:rPr>
              <a:t>Насеченная алфавитная надпись</a:t>
            </a:r>
            <a:endParaRPr lang="he-IL" sz="3600" b="1" dirty="0">
              <a:solidFill>
                <a:prstClr val="white"/>
              </a:solidFill>
              <a:latin typeface="Rockwell" panose="02060603020205020403" pitchFamily="18" charset="77"/>
              <a:cs typeface="David" panose="020E0502060401010101" pitchFamily="34" charset="-79"/>
            </a:endParaRPr>
          </a:p>
        </p:txBody>
      </p:sp>
      <p:sp>
        <p:nvSpPr>
          <p:cNvPr id="20" name="TextBox 19"/>
          <p:cNvSpPr txBox="1"/>
          <p:nvPr/>
        </p:nvSpPr>
        <p:spPr>
          <a:xfrm>
            <a:off x="1487489" y="24880"/>
            <a:ext cx="1660101" cy="307777"/>
          </a:xfrm>
          <a:prstGeom prst="rect">
            <a:avLst/>
          </a:prstGeom>
          <a:noFill/>
        </p:spPr>
        <p:txBody>
          <a:bodyPr wrap="square" rtlCol="1">
            <a:spAutoFit/>
          </a:bodyPr>
          <a:lstStyle/>
          <a:p>
            <a:pPr fontAlgn="auto">
              <a:spcBef>
                <a:spcPts val="0"/>
              </a:spcBef>
              <a:spcAft>
                <a:spcPts val="0"/>
              </a:spcAft>
            </a:pPr>
            <a:r>
              <a:rPr lang="en-US" sz="1400" dirty="0">
                <a:solidFill>
                  <a:srgbClr val="C0504D">
                    <a:lumMod val="60000"/>
                    <a:lumOff val="40000"/>
                  </a:srgbClr>
                </a:solidFill>
                <a:latin typeface="David" panose="020E0502060401010101" pitchFamily="34" charset="-79"/>
                <a:cs typeface="David" panose="020E0502060401010101" pitchFamily="34" charset="-79"/>
              </a:rPr>
              <a:t>* Finds</a:t>
            </a:r>
            <a:endParaRPr lang="he-IL" sz="1400" dirty="0">
              <a:solidFill>
                <a:srgbClr val="C0504D">
                  <a:lumMod val="60000"/>
                  <a:lumOff val="40000"/>
                </a:srgbClr>
              </a:solidFill>
              <a:latin typeface="David" panose="020E0502060401010101" pitchFamily="34" charset="-79"/>
              <a:cs typeface="David" panose="020E0502060401010101" pitchFamily="34" charset="-79"/>
            </a:endParaRPr>
          </a:p>
        </p:txBody>
      </p:sp>
      <p:sp>
        <p:nvSpPr>
          <p:cNvPr id="16" name="צורה חופשית 15"/>
          <p:cNvSpPr/>
          <p:nvPr/>
        </p:nvSpPr>
        <p:spPr>
          <a:xfrm>
            <a:off x="8313520" y="1523288"/>
            <a:ext cx="590793" cy="681576"/>
          </a:xfrm>
          <a:custGeom>
            <a:avLst/>
            <a:gdLst>
              <a:gd name="connsiteX0" fmla="*/ 87990 w 318315"/>
              <a:gd name="connsiteY0" fmla="*/ 8626 h 366622"/>
              <a:gd name="connsiteX1" fmla="*/ 28468 w 318315"/>
              <a:gd name="connsiteY1" fmla="*/ 0 h 366622"/>
              <a:gd name="connsiteX2" fmla="*/ 0 w 318315"/>
              <a:gd name="connsiteY2" fmla="*/ 31917 h 366622"/>
              <a:gd name="connsiteX3" fmla="*/ 10352 w 318315"/>
              <a:gd name="connsiteY3" fmla="*/ 61247 h 366622"/>
              <a:gd name="connsiteX4" fmla="*/ 72462 w 318315"/>
              <a:gd name="connsiteY4" fmla="*/ 150099 h 366622"/>
              <a:gd name="connsiteX5" fmla="*/ 93166 w 318315"/>
              <a:gd name="connsiteY5" fmla="*/ 216523 h 366622"/>
              <a:gd name="connsiteX6" fmla="*/ 116457 w 318315"/>
              <a:gd name="connsiteY6" fmla="*/ 279495 h 366622"/>
              <a:gd name="connsiteX7" fmla="*/ 127671 w 318315"/>
              <a:gd name="connsiteY7" fmla="*/ 312276 h 366622"/>
              <a:gd name="connsiteX8" fmla="*/ 122495 w 318315"/>
              <a:gd name="connsiteY8" fmla="*/ 366622 h 366622"/>
              <a:gd name="connsiteX9" fmla="*/ 219974 w 318315"/>
              <a:gd name="connsiteY9" fmla="*/ 358858 h 366622"/>
              <a:gd name="connsiteX10" fmla="*/ 238089 w 318315"/>
              <a:gd name="connsiteY10" fmla="*/ 351095 h 366622"/>
              <a:gd name="connsiteX11" fmla="*/ 253617 w 318315"/>
              <a:gd name="connsiteY11" fmla="*/ 274320 h 366622"/>
              <a:gd name="connsiteX12" fmla="*/ 276046 w 318315"/>
              <a:gd name="connsiteY12" fmla="*/ 212209 h 366622"/>
              <a:gd name="connsiteX13" fmla="*/ 314865 w 318315"/>
              <a:gd name="connsiteY13" fmla="*/ 144923 h 366622"/>
              <a:gd name="connsiteX14" fmla="*/ 318315 w 318315"/>
              <a:gd name="connsiteY14" fmla="*/ 135434 h 366622"/>
              <a:gd name="connsiteX15" fmla="*/ 253617 w 318315"/>
              <a:gd name="connsiteY15" fmla="*/ 100929 h 366622"/>
              <a:gd name="connsiteX16" fmla="*/ 181155 w 318315"/>
              <a:gd name="connsiteY16" fmla="*/ 72461 h 366622"/>
              <a:gd name="connsiteX17" fmla="*/ 141474 w 318315"/>
              <a:gd name="connsiteY17" fmla="*/ 44857 h 366622"/>
              <a:gd name="connsiteX18" fmla="*/ 87990 w 318315"/>
              <a:gd name="connsiteY18" fmla="*/ 8626 h 36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315" h="366622">
                <a:moveTo>
                  <a:pt x="87990" y="8626"/>
                </a:moveTo>
                <a:lnTo>
                  <a:pt x="28468" y="0"/>
                </a:lnTo>
                <a:lnTo>
                  <a:pt x="0" y="31917"/>
                </a:lnTo>
                <a:lnTo>
                  <a:pt x="10352" y="61247"/>
                </a:lnTo>
                <a:lnTo>
                  <a:pt x="72462" y="150099"/>
                </a:lnTo>
                <a:lnTo>
                  <a:pt x="93166" y="216523"/>
                </a:lnTo>
                <a:lnTo>
                  <a:pt x="116457" y="279495"/>
                </a:lnTo>
                <a:lnTo>
                  <a:pt x="127671" y="312276"/>
                </a:lnTo>
                <a:lnTo>
                  <a:pt x="122495" y="366622"/>
                </a:lnTo>
                <a:lnTo>
                  <a:pt x="219974" y="358858"/>
                </a:lnTo>
                <a:lnTo>
                  <a:pt x="238089" y="351095"/>
                </a:lnTo>
                <a:lnTo>
                  <a:pt x="253617" y="274320"/>
                </a:lnTo>
                <a:lnTo>
                  <a:pt x="276046" y="212209"/>
                </a:lnTo>
                <a:lnTo>
                  <a:pt x="314865" y="144923"/>
                </a:lnTo>
                <a:lnTo>
                  <a:pt x="318315" y="135434"/>
                </a:lnTo>
                <a:lnTo>
                  <a:pt x="253617" y="100929"/>
                </a:lnTo>
                <a:lnTo>
                  <a:pt x="181155" y="72461"/>
                </a:lnTo>
                <a:lnTo>
                  <a:pt x="141474" y="44857"/>
                </a:lnTo>
                <a:lnTo>
                  <a:pt x="87990" y="8626"/>
                </a:lnTo>
                <a:close/>
              </a:path>
            </a:pathLst>
          </a:custGeom>
          <a:solidFill>
            <a:srgbClr val="B05B1C">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pPr>
            <a:endParaRPr lang="he-IL">
              <a:solidFill>
                <a:prstClr val="white"/>
              </a:solidFill>
              <a:latin typeface="Arial"/>
            </a:endParaRPr>
          </a:p>
        </p:txBody>
      </p:sp>
      <p:sp>
        <p:nvSpPr>
          <p:cNvPr id="21" name="TextBox 20"/>
          <p:cNvSpPr txBox="1"/>
          <p:nvPr/>
        </p:nvSpPr>
        <p:spPr>
          <a:xfrm>
            <a:off x="2853753" y="5923535"/>
            <a:ext cx="2384761" cy="230832"/>
          </a:xfrm>
          <a:prstGeom prst="rect">
            <a:avLst/>
          </a:prstGeom>
          <a:noFill/>
        </p:spPr>
        <p:txBody>
          <a:bodyPr wrap="square" rtlCol="1">
            <a:spAutoFit/>
          </a:bodyPr>
          <a:lstStyle/>
          <a:p>
            <a:pPr algn="ctr" fontAlgn="auto">
              <a:spcBef>
                <a:spcPts val="0"/>
              </a:spcBef>
              <a:spcAft>
                <a:spcPts val="0"/>
              </a:spcAft>
            </a:pPr>
            <a:r>
              <a:rPr lang="en-US" sz="900" dirty="0">
                <a:solidFill>
                  <a:prstClr val="white">
                    <a:lumMod val="75000"/>
                  </a:prstClr>
                </a:solidFill>
                <a:latin typeface="Calibri"/>
              </a:rPr>
              <a:t>Photo by T. </a:t>
            </a:r>
            <a:r>
              <a:rPr lang="en-US" sz="900" dirty="0" err="1">
                <a:solidFill>
                  <a:prstClr val="white">
                    <a:lumMod val="75000"/>
                  </a:prstClr>
                </a:solidFill>
                <a:latin typeface="Calibri"/>
              </a:rPr>
              <a:t>Rogovski</a:t>
            </a:r>
            <a:r>
              <a:rPr lang="en-US" sz="900" dirty="0">
                <a:solidFill>
                  <a:prstClr val="white">
                    <a:lumMod val="75000"/>
                  </a:prstClr>
                </a:solidFill>
                <a:latin typeface="Calibri"/>
              </a:rPr>
              <a:t> </a:t>
            </a:r>
            <a:endParaRPr lang="he-IL" sz="900" dirty="0">
              <a:solidFill>
                <a:prstClr val="white">
                  <a:lumMod val="75000"/>
                </a:prstClr>
              </a:solidFill>
              <a:latin typeface="Arial"/>
            </a:endParaRPr>
          </a:p>
        </p:txBody>
      </p:sp>
      <p:grpSp>
        <p:nvGrpSpPr>
          <p:cNvPr id="2" name="קבוצה 1"/>
          <p:cNvGrpSpPr/>
          <p:nvPr/>
        </p:nvGrpSpPr>
        <p:grpSpPr>
          <a:xfrm>
            <a:off x="14100720" y="611398"/>
            <a:ext cx="3527035" cy="5152257"/>
            <a:chOff x="5376017" y="842721"/>
            <a:chExt cx="3527035" cy="5152257"/>
          </a:xfrm>
        </p:grpSpPr>
        <p:sp>
          <p:nvSpPr>
            <p:cNvPr id="5" name="מלבן 4"/>
            <p:cNvSpPr/>
            <p:nvPr/>
          </p:nvSpPr>
          <p:spPr>
            <a:xfrm>
              <a:off x="5376017" y="849771"/>
              <a:ext cx="3516463" cy="5145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pPr>
              <a:endParaRPr lang="he-IL">
                <a:solidFill>
                  <a:prstClr val="white"/>
                </a:solidFill>
                <a:latin typeface="Arial"/>
              </a:endParaRPr>
            </a:p>
          </p:txBody>
        </p:sp>
        <p:pic>
          <p:nvPicPr>
            <p:cNvPr id="17" name="תמונה 16"/>
            <p:cNvPicPr>
              <a:picLocks noChangeAspect="1"/>
            </p:cNvPicPr>
            <p:nvPr/>
          </p:nvPicPr>
          <p:blipFill rotWithShape="1">
            <a:blip r:embed="rId8" cstate="print">
              <a:extLst>
                <a:ext uri="{28A0092B-C50C-407E-A947-70E740481C1C}">
                  <a14:useLocalDpi xmlns:a14="http://schemas.microsoft.com/office/drawing/2010/main" val="0"/>
                </a:ext>
              </a:extLst>
            </a:blip>
            <a:srcRect l="40084" t="8032" r="5003" b="13870"/>
            <a:stretch/>
          </p:blipFill>
          <p:spPr>
            <a:xfrm>
              <a:off x="5918487" y="2865995"/>
              <a:ext cx="2757969" cy="2925393"/>
            </a:xfrm>
            <a:prstGeom prst="rect">
              <a:avLst/>
            </a:prstGeom>
            <a:ln w="66675">
              <a:noFill/>
            </a:ln>
            <a:effectLst/>
          </p:spPr>
        </p:pic>
        <p:pic>
          <p:nvPicPr>
            <p:cNvPr id="19" name="תמונה 18"/>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36" t="19106" r="60287" b="-349"/>
            <a:stretch/>
          </p:blipFill>
          <p:spPr>
            <a:xfrm>
              <a:off x="5377950" y="842721"/>
              <a:ext cx="1700405" cy="3192063"/>
            </a:xfrm>
            <a:prstGeom prst="rect">
              <a:avLst/>
            </a:prstGeom>
            <a:ln w="66675">
              <a:noFill/>
            </a:ln>
            <a:effectLst/>
          </p:spPr>
        </p:pic>
        <p:sp>
          <p:nvSpPr>
            <p:cNvPr id="18" name="TextBox 17"/>
            <p:cNvSpPr txBox="1"/>
            <p:nvPr/>
          </p:nvSpPr>
          <p:spPr>
            <a:xfrm>
              <a:off x="6804357" y="1628800"/>
              <a:ext cx="2098695" cy="646331"/>
            </a:xfrm>
            <a:prstGeom prst="rect">
              <a:avLst/>
            </a:prstGeom>
            <a:noFill/>
          </p:spPr>
          <p:txBody>
            <a:bodyPr wrap="square" rtlCol="1">
              <a:spAutoFit/>
            </a:bodyPr>
            <a:lstStyle/>
            <a:p>
              <a:pPr algn="ctr" rtl="1" fontAlgn="auto">
                <a:spcBef>
                  <a:spcPts val="1200"/>
                </a:spcBef>
                <a:spcAft>
                  <a:spcPts val="0"/>
                </a:spcAft>
              </a:pPr>
              <a:r>
                <a:rPr lang="en-US" sz="2000" b="1" dirty="0">
                  <a:solidFill>
                    <a:srgbClr val="001B5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Fosse Temple III</a:t>
              </a:r>
              <a:r>
                <a:rPr lang="en-US" sz="2000" b="1" dirty="0">
                  <a:solidFill>
                    <a:srgbClr val="001B50"/>
                  </a:solidFill>
                  <a:latin typeface="David" panose="020E0502060401010101" pitchFamily="34" charset="-79"/>
                  <a:cs typeface="David" panose="020E0502060401010101" pitchFamily="34" charset="-79"/>
                </a:rPr>
                <a:t> </a:t>
              </a:r>
              <a:r>
                <a:rPr lang="en-US" sz="1600" dirty="0">
                  <a:solidFill>
                    <a:srgbClr val="001B50"/>
                  </a:solidFill>
                  <a:latin typeface="David" panose="020E0502060401010101" pitchFamily="34" charset="-79"/>
                  <a:cs typeface="David" panose="020E0502060401010101" pitchFamily="34" charset="-79"/>
                </a:rPr>
                <a:t>(Lachish - VII)</a:t>
              </a:r>
              <a:endParaRPr lang="he-IL" sz="2000" dirty="0">
                <a:solidFill>
                  <a:srgbClr val="001B50"/>
                </a:solidFill>
                <a:latin typeface="David" panose="020E0502060401010101" pitchFamily="34" charset="-79"/>
                <a:cs typeface="David" panose="020E0502060401010101" pitchFamily="34" charset="-79"/>
              </a:endParaRPr>
            </a:p>
          </p:txBody>
        </p:sp>
        <p:sp>
          <p:nvSpPr>
            <p:cNvPr id="11" name="מלבן 10"/>
            <p:cNvSpPr/>
            <p:nvPr/>
          </p:nvSpPr>
          <p:spPr>
            <a:xfrm>
              <a:off x="6750675" y="1340768"/>
              <a:ext cx="2069797" cy="369332"/>
            </a:xfrm>
            <a:prstGeom prst="rect">
              <a:avLst/>
            </a:prstGeom>
          </p:spPr>
          <p:txBody>
            <a:bodyPr wrap="none">
              <a:spAutoFit/>
            </a:bodyPr>
            <a:lstStyle/>
            <a:p>
              <a:pPr algn="r" rtl="1" fontAlgn="auto">
                <a:spcBef>
                  <a:spcPts val="0"/>
                </a:spcBef>
                <a:spcAft>
                  <a:spcPts val="0"/>
                </a:spcAft>
              </a:pPr>
              <a:r>
                <a:rPr lang="en-US" i="1" dirty="0">
                  <a:solidFill>
                    <a:srgbClr val="143154"/>
                  </a:solidFill>
                  <a:latin typeface="David" panose="020E0502060401010101" pitchFamily="34" charset="-79"/>
                  <a:cs typeface="David" panose="020E0502060401010101" pitchFamily="34" charset="-79"/>
                </a:rPr>
                <a:t>“The Lachish Ewer”</a:t>
              </a:r>
            </a:p>
          </p:txBody>
        </p:sp>
      </p:grpSp>
    </p:spTree>
    <p:extLst>
      <p:ext uri="{BB962C8B-B14F-4D97-AF65-F5344CB8AC3E}">
        <p14:creationId xmlns:p14="http://schemas.microsoft.com/office/powerpoint/2010/main" val="289888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a:extLst>
              <a:ext uri="{FF2B5EF4-FFF2-40B4-BE49-F238E27FC236}">
                <a16:creationId xmlns:a16="http://schemas.microsoft.com/office/drawing/2014/main" id="{DFFEB02C-5BF6-F2D4-6FF3-1AD7EC1C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5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1">
            <a:extLst>
              <a:ext uri="{FF2B5EF4-FFF2-40B4-BE49-F238E27FC236}">
                <a16:creationId xmlns:a16="http://schemas.microsoft.com/office/drawing/2014/main" id="{450F4D47-08D2-31A4-B40B-8532CA104C81}"/>
              </a:ext>
            </a:extLst>
          </p:cNvPr>
          <p:cNvSpPr>
            <a:spLocks noChangeArrowheads="1"/>
          </p:cNvSpPr>
          <p:nvPr/>
        </p:nvSpPr>
        <p:spPr bwMode="auto">
          <a:xfrm>
            <a:off x="8915400" y="3352800"/>
            <a:ext cx="990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0531" name="TextBox 2">
            <a:extLst>
              <a:ext uri="{FF2B5EF4-FFF2-40B4-BE49-F238E27FC236}">
                <a16:creationId xmlns:a16="http://schemas.microsoft.com/office/drawing/2014/main" id="{D7FC2FF1-B88A-6E6E-C9AB-AA531F0CE6F9}"/>
              </a:ext>
            </a:extLst>
          </p:cNvPr>
          <p:cNvSpPr txBox="1">
            <a:spLocks noChangeArrowheads="1"/>
          </p:cNvSpPr>
          <p:nvPr/>
        </p:nvSpPr>
        <p:spPr bwMode="auto">
          <a:xfrm>
            <a:off x="7848600" y="3200400"/>
            <a:ext cx="1143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Azekah</a:t>
            </a:r>
          </a:p>
        </p:txBody>
      </p:sp>
      <p:sp>
        <p:nvSpPr>
          <p:cNvPr id="150532" name="TextBox 3">
            <a:extLst>
              <a:ext uri="{FF2B5EF4-FFF2-40B4-BE49-F238E27FC236}">
                <a16:creationId xmlns:a16="http://schemas.microsoft.com/office/drawing/2014/main" id="{FC016EA4-9A9E-9717-654D-4373058518F1}"/>
              </a:ext>
            </a:extLst>
          </p:cNvPr>
          <p:cNvSpPr txBox="1">
            <a:spLocks noChangeArrowheads="1"/>
          </p:cNvSpPr>
          <p:nvPr/>
        </p:nvSpPr>
        <p:spPr bwMode="auto">
          <a:xfrm>
            <a:off x="8839200" y="33528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3" name="TextBox 5">
            <a:extLst>
              <a:ext uri="{FF2B5EF4-FFF2-40B4-BE49-F238E27FC236}">
                <a16:creationId xmlns:a16="http://schemas.microsoft.com/office/drawing/2014/main" id="{F31E3FBC-BB99-BA97-32B1-E15EE330DDC2}"/>
              </a:ext>
            </a:extLst>
          </p:cNvPr>
          <p:cNvSpPr txBox="1">
            <a:spLocks noChangeArrowheads="1"/>
          </p:cNvSpPr>
          <p:nvPr/>
        </p:nvSpPr>
        <p:spPr bwMode="auto">
          <a:xfrm>
            <a:off x="9144000" y="35925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4" name="TextBox 7">
            <a:extLst>
              <a:ext uri="{FF2B5EF4-FFF2-40B4-BE49-F238E27FC236}">
                <a16:creationId xmlns:a16="http://schemas.microsoft.com/office/drawing/2014/main" id="{088245CC-3581-A91F-50F7-A8D229F1030E}"/>
              </a:ext>
            </a:extLst>
          </p:cNvPr>
          <p:cNvSpPr txBox="1">
            <a:spLocks noChangeArrowheads="1"/>
          </p:cNvSpPr>
          <p:nvPr/>
        </p:nvSpPr>
        <p:spPr bwMode="auto">
          <a:xfrm>
            <a:off x="8801100" y="3159125"/>
            <a:ext cx="1714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Qeiyafa</a:t>
            </a:r>
          </a:p>
        </p:txBody>
      </p:sp>
      <p:sp>
        <p:nvSpPr>
          <p:cNvPr id="150535" name="TextBox 8">
            <a:extLst>
              <a:ext uri="{FF2B5EF4-FFF2-40B4-BE49-F238E27FC236}">
                <a16:creationId xmlns:a16="http://schemas.microsoft.com/office/drawing/2014/main" id="{5F0971DF-A3F0-9B28-DB95-B735CC99042A}"/>
              </a:ext>
            </a:extLst>
          </p:cNvPr>
          <p:cNvSpPr txBox="1">
            <a:spLocks noChangeArrowheads="1"/>
          </p:cNvSpPr>
          <p:nvPr/>
        </p:nvSpPr>
        <p:spPr bwMode="auto">
          <a:xfrm>
            <a:off x="8767763" y="3778250"/>
            <a:ext cx="1143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Socoh</a:t>
            </a:r>
          </a:p>
        </p:txBody>
      </p:sp>
      <p:sp>
        <p:nvSpPr>
          <p:cNvPr id="150536" name="TextBox 9">
            <a:extLst>
              <a:ext uri="{FF2B5EF4-FFF2-40B4-BE49-F238E27FC236}">
                <a16:creationId xmlns:a16="http://schemas.microsoft.com/office/drawing/2014/main" id="{73A33842-D369-8D55-6A35-B6E8098D1787}"/>
              </a:ext>
            </a:extLst>
          </p:cNvPr>
          <p:cNvSpPr txBox="1">
            <a:spLocks noChangeArrowheads="1"/>
          </p:cNvSpPr>
          <p:nvPr/>
        </p:nvSpPr>
        <p:spPr bwMode="auto">
          <a:xfrm>
            <a:off x="7162800" y="5486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7" name="TextBox 10">
            <a:extLst>
              <a:ext uri="{FF2B5EF4-FFF2-40B4-BE49-F238E27FC236}">
                <a16:creationId xmlns:a16="http://schemas.microsoft.com/office/drawing/2014/main" id="{957CBD02-B150-94F6-4D40-AAC7EB7CE5EC}"/>
              </a:ext>
            </a:extLst>
          </p:cNvPr>
          <p:cNvSpPr txBox="1">
            <a:spLocks noChangeArrowheads="1"/>
          </p:cNvSpPr>
          <p:nvPr/>
        </p:nvSpPr>
        <p:spPr bwMode="auto">
          <a:xfrm>
            <a:off x="6362700" y="5256213"/>
            <a:ext cx="156686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el-Rai</a:t>
            </a:r>
          </a:p>
        </p:txBody>
      </p:sp>
      <p:sp>
        <p:nvSpPr>
          <p:cNvPr id="150538" name="TextBox 11">
            <a:extLst>
              <a:ext uri="{FF2B5EF4-FFF2-40B4-BE49-F238E27FC236}">
                <a16:creationId xmlns:a16="http://schemas.microsoft.com/office/drawing/2014/main" id="{59AEB8DA-4D5F-52C4-725E-39AEEF0C2F29}"/>
              </a:ext>
            </a:extLst>
          </p:cNvPr>
          <p:cNvSpPr txBox="1">
            <a:spLocks noChangeArrowheads="1"/>
          </p:cNvSpPr>
          <p:nvPr/>
        </p:nvSpPr>
        <p:spPr bwMode="auto">
          <a:xfrm>
            <a:off x="6781800" y="4192588"/>
            <a:ext cx="838200"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Zayit</a:t>
            </a:r>
          </a:p>
        </p:txBody>
      </p:sp>
      <p:sp>
        <p:nvSpPr>
          <p:cNvPr id="150539" name="TextBox 12">
            <a:extLst>
              <a:ext uri="{FF2B5EF4-FFF2-40B4-BE49-F238E27FC236}">
                <a16:creationId xmlns:a16="http://schemas.microsoft.com/office/drawing/2014/main" id="{5FF42B65-7CA7-9461-CFDB-C4AD8ECFA114}"/>
              </a:ext>
            </a:extLst>
          </p:cNvPr>
          <p:cNvSpPr txBox="1">
            <a:spLocks noChangeArrowheads="1"/>
          </p:cNvSpPr>
          <p:nvPr/>
        </p:nvSpPr>
        <p:spPr bwMode="auto">
          <a:xfrm>
            <a:off x="4191000" y="5410200"/>
            <a:ext cx="20621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Summeily</a:t>
            </a:r>
          </a:p>
        </p:txBody>
      </p:sp>
      <p:sp>
        <p:nvSpPr>
          <p:cNvPr id="150540" name="TextBox 13">
            <a:extLst>
              <a:ext uri="{FF2B5EF4-FFF2-40B4-BE49-F238E27FC236}">
                <a16:creationId xmlns:a16="http://schemas.microsoft.com/office/drawing/2014/main" id="{86E8E464-E1B6-C879-996A-90D07B1D11EE}"/>
              </a:ext>
            </a:extLst>
          </p:cNvPr>
          <p:cNvSpPr txBox="1">
            <a:spLocks noChangeArrowheads="1"/>
          </p:cNvSpPr>
          <p:nvPr/>
        </p:nvSpPr>
        <p:spPr bwMode="auto">
          <a:xfrm>
            <a:off x="5048250" y="56705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41" name="TextBox 14">
            <a:extLst>
              <a:ext uri="{FF2B5EF4-FFF2-40B4-BE49-F238E27FC236}">
                <a16:creationId xmlns:a16="http://schemas.microsoft.com/office/drawing/2014/main" id="{D631C5C5-3A70-E6E6-391B-F631EF8326ED}"/>
              </a:ext>
            </a:extLst>
          </p:cNvPr>
          <p:cNvSpPr txBox="1">
            <a:spLocks noChangeArrowheads="1"/>
          </p:cNvSpPr>
          <p:nvPr/>
        </p:nvSpPr>
        <p:spPr bwMode="auto">
          <a:xfrm>
            <a:off x="7620000" y="481013"/>
            <a:ext cx="990600"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Gezer</a:t>
            </a:r>
          </a:p>
        </p:txBody>
      </p:sp>
      <p:sp>
        <p:nvSpPr>
          <p:cNvPr id="150542" name="TextBox 15">
            <a:extLst>
              <a:ext uri="{FF2B5EF4-FFF2-40B4-BE49-F238E27FC236}">
                <a16:creationId xmlns:a16="http://schemas.microsoft.com/office/drawing/2014/main" id="{96C316B2-0D46-7F0A-505B-7734076485EC}"/>
              </a:ext>
            </a:extLst>
          </p:cNvPr>
          <p:cNvSpPr txBox="1">
            <a:spLocks noChangeArrowheads="1"/>
          </p:cNvSpPr>
          <p:nvPr/>
        </p:nvSpPr>
        <p:spPr bwMode="auto">
          <a:xfrm>
            <a:off x="8310563" y="6461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43" name="Oval 18">
            <a:extLst>
              <a:ext uri="{FF2B5EF4-FFF2-40B4-BE49-F238E27FC236}">
                <a16:creationId xmlns:a16="http://schemas.microsoft.com/office/drawing/2014/main" id="{9F73C289-EFCE-5CD5-D701-0E4734390522}"/>
              </a:ext>
            </a:extLst>
          </p:cNvPr>
          <p:cNvSpPr>
            <a:spLocks noChangeArrowheads="1"/>
          </p:cNvSpPr>
          <p:nvPr/>
        </p:nvSpPr>
        <p:spPr bwMode="auto">
          <a:xfrm>
            <a:off x="6299768" y="5204617"/>
            <a:ext cx="1548832" cy="621507"/>
          </a:xfrm>
          <a:prstGeom prst="ellipse">
            <a:avLst/>
          </a:prstGeom>
          <a:noFill/>
          <a:ln w="476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29924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7" name="Picture 2">
            <a:extLst>
              <a:ext uri="{FF2B5EF4-FFF2-40B4-BE49-F238E27FC236}">
                <a16:creationId xmlns:a16="http://schemas.microsoft.com/office/drawing/2014/main" id="{88E79CD6-6E90-F506-881B-8B23EBD16D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7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2988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A picture containing snack food&#10;&#10;Description automatically generated">
            <a:extLst>
              <a:ext uri="{FF2B5EF4-FFF2-40B4-BE49-F238E27FC236}">
                <a16:creationId xmlns:a16="http://schemas.microsoft.com/office/drawing/2014/main" id="{014B9E62-3809-A107-4A5C-FAFBA2EA8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38200"/>
            <a:ext cx="77724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TextBox 5">
            <a:extLst>
              <a:ext uri="{FF2B5EF4-FFF2-40B4-BE49-F238E27FC236}">
                <a16:creationId xmlns:a16="http://schemas.microsoft.com/office/drawing/2014/main" id="{E1C1CF14-8D18-7CFE-B7BB-FC500BA56073}"/>
              </a:ext>
            </a:extLst>
          </p:cNvPr>
          <p:cNvSpPr txBox="1">
            <a:spLocks noChangeArrowheads="1"/>
          </p:cNvSpPr>
          <p:nvPr/>
        </p:nvSpPr>
        <p:spPr bwMode="auto">
          <a:xfrm>
            <a:off x="6705600" y="838200"/>
            <a:ext cx="4343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en-US" sz="4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Иероваал</a:t>
            </a:r>
            <a:endParaRPr kumimoji="0" lang="en-US" alt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4400" dirty="0">
                <a:solidFill>
                  <a:srgbClr val="FFFFFF"/>
                </a:solidFill>
              </a:rPr>
              <a:t>(</a:t>
            </a:r>
            <a:r>
              <a:rPr lang="ru-RU" altLang="en-US" sz="4400" dirty="0" err="1">
                <a:solidFill>
                  <a:srgbClr val="FFFFFF"/>
                </a:solidFill>
              </a:rPr>
              <a:t>Гидеон</a:t>
            </a:r>
            <a:r>
              <a:rPr lang="en-US" altLang="en-US" sz="4400" dirty="0">
                <a:solidFill>
                  <a:srgbClr val="FFFFFF"/>
                </a:solidFill>
              </a:rPr>
              <a:t>?)</a:t>
            </a:r>
            <a:endParaRPr kumimoji="0" lang="en-US" alt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96354656-F38C-6408-22AB-7DBC6B4A30B3}"/>
              </a:ext>
            </a:extLst>
          </p:cNvPr>
          <p:cNvSpPr txBox="1"/>
          <p:nvPr/>
        </p:nvSpPr>
        <p:spPr>
          <a:xfrm>
            <a:off x="1295400" y="4572000"/>
            <a:ext cx="9601200" cy="1692771"/>
          </a:xfrm>
          <a:prstGeom prst="rect">
            <a:avLst/>
          </a:prstGeom>
          <a:noFill/>
        </p:spPr>
        <p:txBody>
          <a:bodyPr wrap="square" rtlCol="0">
            <a:spAutoFit/>
          </a:bodyPr>
          <a:lstStyle/>
          <a:p>
            <a:r>
              <a:rPr lang="ru-RU" sz="3200" b="1" i="0" u="none" strike="noStrike" dirty="0">
                <a:solidFill>
                  <a:schemeClr val="bg1"/>
                </a:solidFill>
                <a:effectLst/>
                <a:latin typeface="system-ui"/>
              </a:rPr>
              <a:t>Судей 7:1</a:t>
            </a:r>
            <a:endParaRPr lang="en-US" sz="3200" b="1" i="0" u="none" strike="noStrike" dirty="0">
              <a:solidFill>
                <a:schemeClr val="bg1"/>
              </a:solidFill>
              <a:effectLst/>
              <a:latin typeface="system-ui"/>
            </a:endParaRPr>
          </a:p>
          <a:p>
            <a:r>
              <a:rPr lang="ru-RU" sz="2400" b="1" i="0" u="none" strike="noStrike" dirty="0" err="1">
                <a:solidFill>
                  <a:schemeClr val="bg1"/>
                </a:solidFill>
                <a:effectLst/>
                <a:latin typeface="system-ui"/>
              </a:rPr>
              <a:t>Иероваал</a:t>
            </a:r>
            <a:r>
              <a:rPr lang="ru-RU" sz="2400" b="0" i="0" u="none" strike="noStrike" dirty="0">
                <a:solidFill>
                  <a:schemeClr val="bg1"/>
                </a:solidFill>
                <a:effectLst/>
                <a:latin typeface="system-ui"/>
              </a:rPr>
              <a:t>, он не и </a:t>
            </a:r>
            <a:r>
              <a:rPr lang="ru-RU" sz="2400" b="0" i="0" u="none" strike="noStrike" dirty="0" err="1">
                <a:solidFill>
                  <a:schemeClr val="bg1"/>
                </a:solidFill>
                <a:effectLst/>
                <a:latin typeface="system-ui"/>
              </a:rPr>
              <a:t>Гидеон</a:t>
            </a:r>
            <a:r>
              <a:rPr lang="ru-RU" sz="2400" b="0" i="0" u="none" strike="noStrike" dirty="0">
                <a:solidFill>
                  <a:schemeClr val="bg1"/>
                </a:solidFill>
                <a:effectLst/>
                <a:latin typeface="system-ui"/>
              </a:rPr>
              <a:t>, встал поутру и весь народ, бывший с ним, и расположились станом у источника </a:t>
            </a:r>
            <a:r>
              <a:rPr lang="ru-RU" sz="2400" b="0" i="0" u="none" strike="noStrike" dirty="0" err="1">
                <a:solidFill>
                  <a:schemeClr val="bg1"/>
                </a:solidFill>
                <a:effectLst/>
                <a:latin typeface="system-ui"/>
              </a:rPr>
              <a:t>Харода</a:t>
            </a:r>
            <a:r>
              <a:rPr lang="ru-RU" sz="2400" b="0" i="0" u="none" strike="noStrike" dirty="0">
                <a:solidFill>
                  <a:schemeClr val="bg1"/>
                </a:solidFill>
                <a:effectLst/>
                <a:latin typeface="system-ui"/>
              </a:rPr>
              <a:t>; </a:t>
            </a:r>
            <a:r>
              <a:rPr lang="ru-RU" sz="2400" b="0" i="0" u="none" strike="noStrike" dirty="0" err="1">
                <a:solidFill>
                  <a:schemeClr val="bg1"/>
                </a:solidFill>
                <a:effectLst/>
                <a:latin typeface="system-ui"/>
              </a:rPr>
              <a:t>Мадиамский</a:t>
            </a:r>
            <a:r>
              <a:rPr lang="ru-RU" sz="2400" b="0" i="0" u="none" strike="noStrike" dirty="0">
                <a:solidFill>
                  <a:schemeClr val="bg1"/>
                </a:solidFill>
                <a:effectLst/>
                <a:latin typeface="system-ui"/>
              </a:rPr>
              <a:t> же стан был от него к северу у холма </a:t>
            </a:r>
            <a:r>
              <a:rPr lang="ru-RU" sz="2400" b="0" i="0" u="none" strike="noStrike" dirty="0" err="1">
                <a:solidFill>
                  <a:schemeClr val="bg1"/>
                </a:solidFill>
                <a:effectLst/>
                <a:latin typeface="system-ui"/>
              </a:rPr>
              <a:t>Морé</a:t>
            </a:r>
            <a:r>
              <a:rPr lang="ru-RU" sz="2400" b="0" i="0" u="none" strike="noStrike" dirty="0">
                <a:solidFill>
                  <a:schemeClr val="bg1"/>
                </a:solidFill>
                <a:effectLst/>
                <a:latin typeface="system-ui"/>
              </a:rPr>
              <a:t> в долине.</a:t>
            </a:r>
            <a:endParaRPr lang="en-US" sz="2400" dirty="0">
              <a:solidFill>
                <a:schemeClr val="bg1"/>
              </a:solidFill>
            </a:endParaRPr>
          </a:p>
        </p:txBody>
      </p:sp>
    </p:spTree>
    <p:extLst>
      <p:ext uri="{BB962C8B-B14F-4D97-AF65-F5344CB8AC3E}">
        <p14:creationId xmlns:p14="http://schemas.microsoft.com/office/powerpoint/2010/main" val="41780972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a:extLst>
              <a:ext uri="{FF2B5EF4-FFF2-40B4-BE49-F238E27FC236}">
                <a16:creationId xmlns:a16="http://schemas.microsoft.com/office/drawing/2014/main" id="{DFFEB02C-5BF6-F2D4-6FF3-1AD7EC1C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5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1">
            <a:extLst>
              <a:ext uri="{FF2B5EF4-FFF2-40B4-BE49-F238E27FC236}">
                <a16:creationId xmlns:a16="http://schemas.microsoft.com/office/drawing/2014/main" id="{450F4D47-08D2-31A4-B40B-8532CA104C81}"/>
              </a:ext>
            </a:extLst>
          </p:cNvPr>
          <p:cNvSpPr>
            <a:spLocks noChangeArrowheads="1"/>
          </p:cNvSpPr>
          <p:nvPr/>
        </p:nvSpPr>
        <p:spPr bwMode="auto">
          <a:xfrm>
            <a:off x="8915400" y="3352800"/>
            <a:ext cx="990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0531" name="TextBox 2">
            <a:extLst>
              <a:ext uri="{FF2B5EF4-FFF2-40B4-BE49-F238E27FC236}">
                <a16:creationId xmlns:a16="http://schemas.microsoft.com/office/drawing/2014/main" id="{D7FC2FF1-B88A-6E6E-C9AB-AA531F0CE6F9}"/>
              </a:ext>
            </a:extLst>
          </p:cNvPr>
          <p:cNvSpPr txBox="1">
            <a:spLocks noChangeArrowheads="1"/>
          </p:cNvSpPr>
          <p:nvPr/>
        </p:nvSpPr>
        <p:spPr bwMode="auto">
          <a:xfrm>
            <a:off x="7848600" y="3200400"/>
            <a:ext cx="1143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Azekah</a:t>
            </a:r>
          </a:p>
        </p:txBody>
      </p:sp>
      <p:sp>
        <p:nvSpPr>
          <p:cNvPr id="150532" name="TextBox 3">
            <a:extLst>
              <a:ext uri="{FF2B5EF4-FFF2-40B4-BE49-F238E27FC236}">
                <a16:creationId xmlns:a16="http://schemas.microsoft.com/office/drawing/2014/main" id="{FC016EA4-9A9E-9717-654D-4373058518F1}"/>
              </a:ext>
            </a:extLst>
          </p:cNvPr>
          <p:cNvSpPr txBox="1">
            <a:spLocks noChangeArrowheads="1"/>
          </p:cNvSpPr>
          <p:nvPr/>
        </p:nvSpPr>
        <p:spPr bwMode="auto">
          <a:xfrm>
            <a:off x="8839200" y="33528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3" name="TextBox 5">
            <a:extLst>
              <a:ext uri="{FF2B5EF4-FFF2-40B4-BE49-F238E27FC236}">
                <a16:creationId xmlns:a16="http://schemas.microsoft.com/office/drawing/2014/main" id="{F31E3FBC-BB99-BA97-32B1-E15EE330DDC2}"/>
              </a:ext>
            </a:extLst>
          </p:cNvPr>
          <p:cNvSpPr txBox="1">
            <a:spLocks noChangeArrowheads="1"/>
          </p:cNvSpPr>
          <p:nvPr/>
        </p:nvSpPr>
        <p:spPr bwMode="auto">
          <a:xfrm>
            <a:off x="9144000" y="35925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4" name="TextBox 7">
            <a:extLst>
              <a:ext uri="{FF2B5EF4-FFF2-40B4-BE49-F238E27FC236}">
                <a16:creationId xmlns:a16="http://schemas.microsoft.com/office/drawing/2014/main" id="{088245CC-3581-A91F-50F7-A8D229F1030E}"/>
              </a:ext>
            </a:extLst>
          </p:cNvPr>
          <p:cNvSpPr txBox="1">
            <a:spLocks noChangeArrowheads="1"/>
          </p:cNvSpPr>
          <p:nvPr/>
        </p:nvSpPr>
        <p:spPr bwMode="auto">
          <a:xfrm>
            <a:off x="8801100" y="3159125"/>
            <a:ext cx="1714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Qeiyafa</a:t>
            </a:r>
          </a:p>
        </p:txBody>
      </p:sp>
      <p:sp>
        <p:nvSpPr>
          <p:cNvPr id="150535" name="TextBox 8">
            <a:extLst>
              <a:ext uri="{FF2B5EF4-FFF2-40B4-BE49-F238E27FC236}">
                <a16:creationId xmlns:a16="http://schemas.microsoft.com/office/drawing/2014/main" id="{5F0971DF-A3F0-9B28-DB95-B735CC99042A}"/>
              </a:ext>
            </a:extLst>
          </p:cNvPr>
          <p:cNvSpPr txBox="1">
            <a:spLocks noChangeArrowheads="1"/>
          </p:cNvSpPr>
          <p:nvPr/>
        </p:nvSpPr>
        <p:spPr bwMode="auto">
          <a:xfrm>
            <a:off x="8767763" y="3778250"/>
            <a:ext cx="1143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Socoh</a:t>
            </a:r>
          </a:p>
        </p:txBody>
      </p:sp>
      <p:sp>
        <p:nvSpPr>
          <p:cNvPr id="150536" name="TextBox 9">
            <a:extLst>
              <a:ext uri="{FF2B5EF4-FFF2-40B4-BE49-F238E27FC236}">
                <a16:creationId xmlns:a16="http://schemas.microsoft.com/office/drawing/2014/main" id="{73A33842-D369-8D55-6A35-B6E8098D1787}"/>
              </a:ext>
            </a:extLst>
          </p:cNvPr>
          <p:cNvSpPr txBox="1">
            <a:spLocks noChangeArrowheads="1"/>
          </p:cNvSpPr>
          <p:nvPr/>
        </p:nvSpPr>
        <p:spPr bwMode="auto">
          <a:xfrm>
            <a:off x="7162800" y="5486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37" name="TextBox 10">
            <a:extLst>
              <a:ext uri="{FF2B5EF4-FFF2-40B4-BE49-F238E27FC236}">
                <a16:creationId xmlns:a16="http://schemas.microsoft.com/office/drawing/2014/main" id="{957CBD02-B150-94F6-4D40-AAC7EB7CE5EC}"/>
              </a:ext>
            </a:extLst>
          </p:cNvPr>
          <p:cNvSpPr txBox="1">
            <a:spLocks noChangeArrowheads="1"/>
          </p:cNvSpPr>
          <p:nvPr/>
        </p:nvSpPr>
        <p:spPr bwMode="auto">
          <a:xfrm>
            <a:off x="6362700" y="5256213"/>
            <a:ext cx="156686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el-Rai</a:t>
            </a:r>
          </a:p>
        </p:txBody>
      </p:sp>
      <p:sp>
        <p:nvSpPr>
          <p:cNvPr id="150538" name="TextBox 11">
            <a:extLst>
              <a:ext uri="{FF2B5EF4-FFF2-40B4-BE49-F238E27FC236}">
                <a16:creationId xmlns:a16="http://schemas.microsoft.com/office/drawing/2014/main" id="{59AEB8DA-4D5F-52C4-725E-39AEEF0C2F29}"/>
              </a:ext>
            </a:extLst>
          </p:cNvPr>
          <p:cNvSpPr txBox="1">
            <a:spLocks noChangeArrowheads="1"/>
          </p:cNvSpPr>
          <p:nvPr/>
        </p:nvSpPr>
        <p:spPr bwMode="auto">
          <a:xfrm>
            <a:off x="6781800" y="4192588"/>
            <a:ext cx="838200"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Zayit</a:t>
            </a:r>
          </a:p>
        </p:txBody>
      </p:sp>
      <p:sp>
        <p:nvSpPr>
          <p:cNvPr id="150539" name="TextBox 12">
            <a:extLst>
              <a:ext uri="{FF2B5EF4-FFF2-40B4-BE49-F238E27FC236}">
                <a16:creationId xmlns:a16="http://schemas.microsoft.com/office/drawing/2014/main" id="{5FF42B65-7CA7-9461-CFDB-C4AD8ECFA114}"/>
              </a:ext>
            </a:extLst>
          </p:cNvPr>
          <p:cNvSpPr txBox="1">
            <a:spLocks noChangeArrowheads="1"/>
          </p:cNvSpPr>
          <p:nvPr/>
        </p:nvSpPr>
        <p:spPr bwMode="auto">
          <a:xfrm>
            <a:off x="4191000" y="5410200"/>
            <a:ext cx="20621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Kh. Summeily</a:t>
            </a:r>
          </a:p>
        </p:txBody>
      </p:sp>
      <p:sp>
        <p:nvSpPr>
          <p:cNvPr id="150540" name="TextBox 13">
            <a:extLst>
              <a:ext uri="{FF2B5EF4-FFF2-40B4-BE49-F238E27FC236}">
                <a16:creationId xmlns:a16="http://schemas.microsoft.com/office/drawing/2014/main" id="{86E8E464-E1B6-C879-996A-90D07B1D11EE}"/>
              </a:ext>
            </a:extLst>
          </p:cNvPr>
          <p:cNvSpPr txBox="1">
            <a:spLocks noChangeArrowheads="1"/>
          </p:cNvSpPr>
          <p:nvPr/>
        </p:nvSpPr>
        <p:spPr bwMode="auto">
          <a:xfrm>
            <a:off x="5048250" y="56705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41" name="TextBox 14">
            <a:extLst>
              <a:ext uri="{FF2B5EF4-FFF2-40B4-BE49-F238E27FC236}">
                <a16:creationId xmlns:a16="http://schemas.microsoft.com/office/drawing/2014/main" id="{D631C5C5-3A70-E6E6-391B-F631EF8326ED}"/>
              </a:ext>
            </a:extLst>
          </p:cNvPr>
          <p:cNvSpPr txBox="1">
            <a:spLocks noChangeArrowheads="1"/>
          </p:cNvSpPr>
          <p:nvPr/>
        </p:nvSpPr>
        <p:spPr bwMode="auto">
          <a:xfrm>
            <a:off x="7620000" y="481013"/>
            <a:ext cx="990600"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Gezer</a:t>
            </a:r>
          </a:p>
        </p:txBody>
      </p:sp>
      <p:sp>
        <p:nvSpPr>
          <p:cNvPr id="150542" name="TextBox 15">
            <a:extLst>
              <a:ext uri="{FF2B5EF4-FFF2-40B4-BE49-F238E27FC236}">
                <a16:creationId xmlns:a16="http://schemas.microsoft.com/office/drawing/2014/main" id="{96C316B2-0D46-7F0A-505B-7734076485EC}"/>
              </a:ext>
            </a:extLst>
          </p:cNvPr>
          <p:cNvSpPr txBox="1">
            <a:spLocks noChangeArrowheads="1"/>
          </p:cNvSpPr>
          <p:nvPr/>
        </p:nvSpPr>
        <p:spPr bwMode="auto">
          <a:xfrm>
            <a:off x="8310563" y="6461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50543" name="Oval 18">
            <a:extLst>
              <a:ext uri="{FF2B5EF4-FFF2-40B4-BE49-F238E27FC236}">
                <a16:creationId xmlns:a16="http://schemas.microsoft.com/office/drawing/2014/main" id="{9F73C289-EFCE-5CD5-D701-0E4734390522}"/>
              </a:ext>
            </a:extLst>
          </p:cNvPr>
          <p:cNvSpPr>
            <a:spLocks noChangeArrowheads="1"/>
          </p:cNvSpPr>
          <p:nvPr/>
        </p:nvSpPr>
        <p:spPr bwMode="auto">
          <a:xfrm>
            <a:off x="7287987" y="5647871"/>
            <a:ext cx="1322613" cy="540205"/>
          </a:xfrm>
          <a:prstGeom prst="ellipse">
            <a:avLst/>
          </a:prstGeom>
          <a:noFill/>
          <a:ln w="476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777033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nature, road&#10;&#10;Description automatically generated">
            <a:extLst>
              <a:ext uri="{FF2B5EF4-FFF2-40B4-BE49-F238E27FC236}">
                <a16:creationId xmlns:a16="http://schemas.microsoft.com/office/drawing/2014/main" id="{02FF660B-F381-3E1C-7A5F-220A4FAE0E0A}"/>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99079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DA6AB5C7-3C68-8E11-D38F-0E5F198EEE0D}"/>
              </a:ext>
            </a:extLst>
          </p:cNvPr>
          <p:cNvGraphicFramePr>
            <a:graphicFrameLocks/>
          </p:cNvGraphicFramePr>
          <p:nvPr>
            <p:extLst>
              <p:ext uri="{D42A27DB-BD31-4B8C-83A1-F6EECF244321}">
                <p14:modId xmlns:p14="http://schemas.microsoft.com/office/powerpoint/2010/main" val="2423924544"/>
              </p:ext>
            </p:extLst>
          </p:nvPr>
        </p:nvGraphicFramePr>
        <p:xfrm>
          <a:off x="1981199" y="0"/>
          <a:ext cx="8382001" cy="6857999"/>
        </p:xfrm>
        <a:graphic>
          <a:graphicData uri="http://schemas.openxmlformats.org/drawingml/2006/table">
            <a:tbl>
              <a:tblPr firstRow="1" firstCol="1" bandRow="1">
                <a:tableStyleId>{5C22544A-7EE6-4342-B048-85BDC9FD1C3A}</a:tableStyleId>
              </a:tblPr>
              <a:tblGrid>
                <a:gridCol w="5334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683840">
                <a:tc>
                  <a:txBody>
                    <a:bodyPr/>
                    <a:lstStyle/>
                    <a:p>
                      <a:pPr marL="0" marR="0" algn="r">
                        <a:lnSpc>
                          <a:spcPct val="107000"/>
                        </a:lnSpc>
                        <a:spcBef>
                          <a:spcPts val="0"/>
                        </a:spcBef>
                        <a:spcAft>
                          <a:spcPts val="0"/>
                        </a:spcAft>
                      </a:pPr>
                      <a:r>
                        <a:rPr lang="ru-RU" sz="1400" dirty="0">
                          <a:effectLst/>
                          <a:latin typeface="+mn-lt"/>
                          <a:ea typeface="Calibri" panose="020F0502020204030204" pitchFamily="34" charset="0"/>
                          <a:cs typeface="FrankRuehl" panose="020E0503060101010101" pitchFamily="34" charset="-79"/>
                        </a:rPr>
                        <a:t>№</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Год</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Тип</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ea typeface="Calibri" panose="020F0502020204030204" pitchFamily="34" charset="0"/>
                          <a:cs typeface="FrankRuehl" panose="020E0503060101010101" pitchFamily="34" charset="-79"/>
                        </a:rPr>
                        <a:t>Материал</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Место</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0"/>
                  </a:ext>
                </a:extLst>
              </a:tr>
              <a:tr h="653007">
                <a:tc>
                  <a:txBody>
                    <a:bodyPr/>
                    <a:lstStyle/>
                    <a:p>
                      <a:pPr marL="0" marR="0" algn="r">
                        <a:lnSpc>
                          <a:spcPct val="107000"/>
                        </a:lnSpc>
                        <a:spcBef>
                          <a:spcPts val="0"/>
                        </a:spcBef>
                        <a:spcAft>
                          <a:spcPts val="0"/>
                        </a:spcAft>
                      </a:pPr>
                      <a:r>
                        <a:rPr lang="en-US" sz="1400" dirty="0">
                          <a:effectLst/>
                          <a:latin typeface="Cambria" panose="02040503050406030204" pitchFamily="18" charset="0"/>
                        </a:rPr>
                        <a:t>1</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1934</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Насечка до обжига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Керамическое изделие</a:t>
                      </a:r>
                      <a:r>
                        <a:rPr lang="en-US" sz="1400" dirty="0">
                          <a:effectLst/>
                          <a:latin typeface="+mn-lt"/>
                        </a:rPr>
                        <a:t> </a:t>
                      </a:r>
                      <a:br>
                        <a:rPr lang="ru-RU" sz="1400" dirty="0">
                          <a:effectLst/>
                          <a:latin typeface="+mn-lt"/>
                        </a:rPr>
                      </a:br>
                      <a:r>
                        <a:rPr lang="en-US" sz="1400" dirty="0">
                          <a:effectLst/>
                          <a:latin typeface="+mn-lt"/>
                        </a:rPr>
                        <a:t>(</a:t>
                      </a:r>
                      <a:r>
                        <a:rPr lang="ru-RU" sz="1400" dirty="0">
                          <a:effectLst/>
                          <a:latin typeface="+mn-lt"/>
                        </a:rPr>
                        <a:t>Чаша 1 из </a:t>
                      </a:r>
                      <a:r>
                        <a:rPr lang="ru-RU" sz="1400" dirty="0" err="1">
                          <a:effectLst/>
                          <a:latin typeface="+mn-lt"/>
                        </a:rPr>
                        <a:t>Лахиша</a:t>
                      </a:r>
                      <a:r>
                        <a:rPr lang="en-US" sz="1400" dirty="0">
                          <a:effectLst/>
                          <a:latin typeface="+mn-lt"/>
                        </a:rPr>
                        <a:t>)</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Гробница 527</a:t>
                      </a:r>
                      <a:endParaRPr lang="fr-FR" sz="1400" dirty="0">
                        <a:effectLst/>
                        <a:latin typeface="+mn-lt"/>
                      </a:endParaRPr>
                    </a:p>
                    <a:p>
                      <a:pPr marL="0" marR="0" algn="r">
                        <a:lnSpc>
                          <a:spcPct val="107000"/>
                        </a:lnSpc>
                        <a:spcBef>
                          <a:spcPts val="0"/>
                        </a:spcBef>
                        <a:spcAft>
                          <a:spcPts val="0"/>
                        </a:spcAft>
                      </a:pP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1"/>
                  </a:ext>
                </a:extLst>
              </a:tr>
              <a:tr h="653007">
                <a:tc>
                  <a:txBody>
                    <a:bodyPr/>
                    <a:lstStyle/>
                    <a:p>
                      <a:pPr marL="0" marR="0" algn="r">
                        <a:lnSpc>
                          <a:spcPct val="107000"/>
                        </a:lnSpc>
                        <a:spcBef>
                          <a:spcPts val="0"/>
                        </a:spcBef>
                        <a:spcAft>
                          <a:spcPts val="0"/>
                        </a:spcAft>
                      </a:pPr>
                      <a:r>
                        <a:rPr lang="en-US" sz="1400" dirty="0">
                          <a:effectLst/>
                          <a:latin typeface="Cambria" panose="02040503050406030204" pitchFamily="18" charset="0"/>
                        </a:rPr>
                        <a:t>2</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1934</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Чернильная надпись</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Сосуд </a:t>
                      </a:r>
                      <a:r>
                        <a:rPr lang="en-US" sz="1400" dirty="0">
                          <a:effectLst/>
                          <a:latin typeface="+mn-lt"/>
                        </a:rPr>
                        <a:t> (</a:t>
                      </a:r>
                      <a:r>
                        <a:rPr lang="ru-RU" sz="1400" dirty="0">
                          <a:effectLst/>
                          <a:latin typeface="+mn-lt"/>
                        </a:rPr>
                        <a:t>Кувшин из </a:t>
                      </a:r>
                      <a:r>
                        <a:rPr lang="ru-RU" sz="1400" dirty="0" err="1">
                          <a:effectLst/>
                          <a:latin typeface="+mn-lt"/>
                        </a:rPr>
                        <a:t>Лахиша</a:t>
                      </a:r>
                      <a:r>
                        <a:rPr lang="en-US" sz="1400" dirty="0">
                          <a:effectLst/>
                          <a:latin typeface="+mn-lt"/>
                        </a:rPr>
                        <a:t>)</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Храм во рву</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2"/>
                  </a:ext>
                </a:extLst>
              </a:tr>
              <a:tr h="653007">
                <a:tc>
                  <a:txBody>
                    <a:bodyPr/>
                    <a:lstStyle/>
                    <a:p>
                      <a:pPr marL="0" marR="0" algn="r">
                        <a:lnSpc>
                          <a:spcPct val="107000"/>
                        </a:lnSpc>
                        <a:spcBef>
                          <a:spcPts val="0"/>
                        </a:spcBef>
                        <a:spcAft>
                          <a:spcPts val="0"/>
                        </a:spcAft>
                      </a:pPr>
                      <a:r>
                        <a:rPr lang="en-US" sz="1400" dirty="0">
                          <a:effectLst/>
                          <a:latin typeface="Cambria" panose="02040503050406030204" pitchFamily="18" charset="0"/>
                        </a:rPr>
                        <a:t>3</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1935</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Насечка после обжига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Керамическое изделие</a:t>
                      </a:r>
                      <a:r>
                        <a:rPr lang="en-US" sz="1400" dirty="0">
                          <a:effectLst/>
                          <a:latin typeface="+mn-lt"/>
                        </a:rPr>
                        <a:t> </a:t>
                      </a:r>
                      <a:br>
                        <a:rPr lang="ru-RU" sz="1400" dirty="0">
                          <a:effectLst/>
                          <a:latin typeface="+mn-lt"/>
                        </a:rPr>
                      </a:br>
                      <a:r>
                        <a:rPr lang="en-US" sz="1400" dirty="0">
                          <a:effectLst/>
                          <a:latin typeface="+mn-lt"/>
                        </a:rPr>
                        <a:t>(</a:t>
                      </a:r>
                      <a:r>
                        <a:rPr lang="ru-RU" sz="1400" dirty="0">
                          <a:effectLst/>
                          <a:latin typeface="+mn-lt"/>
                        </a:rPr>
                        <a:t>Чаща 2 из </a:t>
                      </a:r>
                      <a:r>
                        <a:rPr lang="ru-RU" sz="1400" dirty="0" err="1">
                          <a:effectLst/>
                          <a:latin typeface="+mn-lt"/>
                        </a:rPr>
                        <a:t>Лахиша</a:t>
                      </a:r>
                      <a:r>
                        <a:rPr lang="en-US" sz="1400" dirty="0">
                          <a:effectLst/>
                          <a:latin typeface="+mn-lt"/>
                        </a:rPr>
                        <a:t>)</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Район храма во рву</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3"/>
                  </a:ext>
                </a:extLst>
              </a:tr>
              <a:tr h="653007">
                <a:tc>
                  <a:txBody>
                    <a:bodyPr/>
                    <a:lstStyle/>
                    <a:p>
                      <a:pPr marL="0" marR="0" algn="r">
                        <a:lnSpc>
                          <a:spcPct val="107000"/>
                        </a:lnSpc>
                        <a:spcBef>
                          <a:spcPts val="0"/>
                        </a:spcBef>
                        <a:spcAft>
                          <a:spcPts val="0"/>
                        </a:spcAft>
                      </a:pPr>
                      <a:r>
                        <a:rPr lang="en-US" sz="1400" dirty="0">
                          <a:effectLst/>
                          <a:latin typeface="Cambria" panose="02040503050406030204" pitchFamily="18" charset="0"/>
                        </a:rPr>
                        <a:t>4</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1936</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Чернильная надпись</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Крышка керамического изделия</a:t>
                      </a:r>
                      <a:r>
                        <a:rPr lang="en-US" sz="1400" dirty="0">
                          <a:effectLst/>
                          <a:latin typeface="+mn-lt"/>
                        </a:rPr>
                        <a:t> (</a:t>
                      </a:r>
                      <a:r>
                        <a:rPr lang="ru-RU" sz="1400" dirty="0">
                          <a:effectLst/>
                          <a:latin typeface="+mn-lt"/>
                        </a:rPr>
                        <a:t>кадильница</a:t>
                      </a:r>
                      <a:r>
                        <a:rPr lang="en-US" sz="1400" dirty="0">
                          <a:effectLst/>
                          <a:latin typeface="+mn-lt"/>
                        </a:rPr>
                        <a:t>)</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Гробница</a:t>
                      </a:r>
                      <a:r>
                        <a:rPr lang="en-US" sz="1400" dirty="0">
                          <a:effectLst/>
                          <a:latin typeface="+mn-lt"/>
                        </a:rPr>
                        <a:t> </a:t>
                      </a:r>
                      <a:r>
                        <a:rPr lang="ru-RU" sz="1400" dirty="0">
                          <a:effectLst/>
                          <a:latin typeface="+mn-lt"/>
                        </a:rPr>
                        <a:t>216</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4"/>
                  </a:ext>
                </a:extLst>
              </a:tr>
              <a:tr h="320622">
                <a:tc>
                  <a:txBody>
                    <a:bodyPr/>
                    <a:lstStyle/>
                    <a:p>
                      <a:pPr marL="0" marR="0" algn="r">
                        <a:lnSpc>
                          <a:spcPct val="107000"/>
                        </a:lnSpc>
                        <a:spcBef>
                          <a:spcPts val="0"/>
                        </a:spcBef>
                        <a:spcAft>
                          <a:spcPts val="0"/>
                        </a:spcAft>
                      </a:pPr>
                      <a:r>
                        <a:rPr lang="en-US" sz="1400">
                          <a:effectLst/>
                          <a:latin typeface="Cambria" panose="02040503050406030204" pitchFamily="18" charset="0"/>
                        </a:rPr>
                        <a:t>5</a:t>
                      </a:r>
                      <a:endParaRPr lang="fr-FR" sz="140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1937</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Гравировка</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Бронзовый кинжал</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Гробница 1502</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5"/>
                  </a:ext>
                </a:extLst>
              </a:tr>
              <a:tr h="653007">
                <a:tc>
                  <a:txBody>
                    <a:bodyPr/>
                    <a:lstStyle/>
                    <a:p>
                      <a:pPr marL="0" marR="0" algn="r">
                        <a:lnSpc>
                          <a:spcPct val="107000"/>
                        </a:lnSpc>
                        <a:spcBef>
                          <a:spcPts val="0"/>
                        </a:spcBef>
                        <a:spcAft>
                          <a:spcPts val="0"/>
                        </a:spcAft>
                      </a:pPr>
                      <a:r>
                        <a:rPr lang="en-US" sz="1400">
                          <a:effectLst/>
                          <a:latin typeface="Cambria" panose="02040503050406030204" pitchFamily="18" charset="0"/>
                        </a:rPr>
                        <a:t>6</a:t>
                      </a:r>
                      <a:endParaRPr lang="fr-FR" sz="140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1958</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ru-RU" sz="1400" dirty="0">
                          <a:effectLst/>
                          <a:latin typeface="+mn-lt"/>
                        </a:rPr>
                        <a:t>Чернильная надпись</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p>
                      <a:pPr marL="0" marR="0" algn="r">
                        <a:lnSpc>
                          <a:spcPct val="107000"/>
                        </a:lnSpc>
                        <a:spcBef>
                          <a:spcPts val="0"/>
                        </a:spcBef>
                        <a:spcAft>
                          <a:spcPts val="0"/>
                        </a:spcAft>
                      </a:pP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Маленький керамический черепок</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Насыпь, дворец железного века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6"/>
                  </a:ext>
                </a:extLst>
              </a:tr>
              <a:tr h="653007">
                <a:tc>
                  <a:txBody>
                    <a:bodyPr/>
                    <a:lstStyle/>
                    <a:p>
                      <a:pPr marL="0" marR="0" algn="r">
                        <a:lnSpc>
                          <a:spcPct val="107000"/>
                        </a:lnSpc>
                        <a:spcBef>
                          <a:spcPts val="0"/>
                        </a:spcBef>
                        <a:spcAft>
                          <a:spcPts val="0"/>
                        </a:spcAft>
                      </a:pPr>
                      <a:r>
                        <a:rPr lang="en-US" sz="1400" dirty="0">
                          <a:effectLst/>
                          <a:latin typeface="Cambria" panose="02040503050406030204" pitchFamily="18" charset="0"/>
                        </a:rPr>
                        <a:t>*7?</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1978</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ru-RU" sz="1400" dirty="0">
                          <a:effectLst/>
                          <a:latin typeface="+mn-lt"/>
                        </a:rPr>
                        <a:t>Чернильная надпись</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Чаша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Храм акрополя</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7"/>
                  </a:ext>
                </a:extLst>
              </a:tr>
              <a:tr h="320622">
                <a:tc>
                  <a:txBody>
                    <a:bodyPr/>
                    <a:lstStyle/>
                    <a:p>
                      <a:pPr marL="0" marR="0" algn="r">
                        <a:lnSpc>
                          <a:spcPct val="107000"/>
                        </a:lnSpc>
                        <a:spcBef>
                          <a:spcPts val="0"/>
                        </a:spcBef>
                        <a:spcAft>
                          <a:spcPts val="0"/>
                        </a:spcAft>
                      </a:pPr>
                      <a:r>
                        <a:rPr lang="en-US" sz="1400" dirty="0">
                          <a:effectLst/>
                          <a:latin typeface="Cambria" panose="02040503050406030204" pitchFamily="18" charset="0"/>
                        </a:rPr>
                        <a:t>8</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1984</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ru-RU" sz="1400" dirty="0">
                          <a:effectLst/>
                          <a:latin typeface="+mn-lt"/>
                        </a:rPr>
                        <a:t>Чернильная надпись</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Керамическая чаша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Яма 3867, уровень </a:t>
                      </a:r>
                      <a:r>
                        <a:rPr lang="en-US" sz="1400" dirty="0">
                          <a:effectLst/>
                          <a:latin typeface="Cambria" panose="02040503050406030204" pitchFamily="18" charset="0"/>
                        </a:rPr>
                        <a:t>VI</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8"/>
                  </a:ext>
                </a:extLst>
              </a:tr>
              <a:tr h="653007">
                <a:tc>
                  <a:txBody>
                    <a:bodyPr/>
                    <a:lstStyle/>
                    <a:p>
                      <a:pPr marL="0" marR="0" algn="r">
                        <a:lnSpc>
                          <a:spcPct val="107000"/>
                        </a:lnSpc>
                        <a:spcBef>
                          <a:spcPts val="0"/>
                        </a:spcBef>
                        <a:spcAft>
                          <a:spcPts val="0"/>
                        </a:spcAft>
                      </a:pPr>
                      <a:r>
                        <a:rPr lang="en-US" sz="1400" dirty="0">
                          <a:effectLst/>
                          <a:latin typeface="Cambria" panose="02040503050406030204" pitchFamily="18" charset="0"/>
                        </a:rPr>
                        <a:t>9</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2014</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Насечка до обжига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Сосуд</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Пол, северо-восточный храм, уровень</a:t>
                      </a:r>
                      <a:r>
                        <a:rPr lang="en-US" sz="1400" dirty="0">
                          <a:effectLst/>
                          <a:latin typeface="Cambria" panose="02040503050406030204" pitchFamily="18" charset="0"/>
                        </a:rPr>
                        <a:t> VI</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09"/>
                  </a:ext>
                </a:extLst>
              </a:tr>
              <a:tr h="320622">
                <a:tc>
                  <a:txBody>
                    <a:bodyPr/>
                    <a:lstStyle/>
                    <a:p>
                      <a:pPr marL="0" marR="0" algn="r">
                        <a:lnSpc>
                          <a:spcPct val="107000"/>
                        </a:lnSpc>
                        <a:spcBef>
                          <a:spcPts val="0"/>
                        </a:spcBef>
                        <a:spcAft>
                          <a:spcPts val="0"/>
                        </a:spcAft>
                      </a:pPr>
                      <a:r>
                        <a:rPr lang="en-US" sz="1400" dirty="0">
                          <a:effectLst/>
                          <a:latin typeface="Cambria" panose="02040503050406030204" pitchFamily="18" charset="0"/>
                        </a:rPr>
                        <a:t>10</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2019</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ru-RU" sz="1400" dirty="0">
                          <a:effectLst/>
                          <a:latin typeface="+mn-lt"/>
                        </a:rPr>
                        <a:t>Чернильная надпись</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Чаша с Кипра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уровень С-3</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10"/>
                  </a:ext>
                </a:extLst>
              </a:tr>
              <a:tr h="320622">
                <a:tc>
                  <a:txBody>
                    <a:bodyPr/>
                    <a:lstStyle/>
                    <a:p>
                      <a:pPr marL="0" marR="0" algn="r">
                        <a:lnSpc>
                          <a:spcPct val="107000"/>
                        </a:lnSpc>
                        <a:spcBef>
                          <a:spcPts val="0"/>
                        </a:spcBef>
                        <a:spcAft>
                          <a:spcPts val="0"/>
                        </a:spcAft>
                      </a:pPr>
                      <a:r>
                        <a:rPr lang="en-US" sz="1400" dirty="0">
                          <a:effectLst/>
                          <a:latin typeface="Cambria" panose="02040503050406030204" pitchFamily="18" charset="0"/>
                        </a:rPr>
                        <a:t>11</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dirty="0">
                          <a:effectLst/>
                          <a:latin typeface="Cambria" panose="02040503050406030204" pitchFamily="18" charset="0"/>
                        </a:rPr>
                        <a:t>2021</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ru-RU" sz="1400" dirty="0">
                          <a:effectLst/>
                          <a:latin typeface="+mn-lt"/>
                        </a:rPr>
                        <a:t>Насечка</a:t>
                      </a:r>
                      <a:r>
                        <a:rPr lang="en-US" sz="1400" dirty="0">
                          <a:effectLst/>
                          <a:latin typeface="+mn-lt"/>
                        </a:rPr>
                        <a:t> </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Гребешок из слоновой кости</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dirty="0">
                          <a:effectLst/>
                          <a:latin typeface="+mn-lt"/>
                        </a:rPr>
                        <a:t>Яма, уровень  </a:t>
                      </a:r>
                      <a:r>
                        <a:rPr lang="en-US" sz="1400" dirty="0">
                          <a:effectLst/>
                          <a:latin typeface="Cambria" panose="02040503050406030204" pitchFamily="18" charset="0"/>
                        </a:rPr>
                        <a:t>II</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11"/>
                  </a:ext>
                </a:extLst>
              </a:tr>
              <a:tr h="320622">
                <a:tc>
                  <a:txBody>
                    <a:bodyPr/>
                    <a:lstStyle/>
                    <a:p>
                      <a:pPr marL="0" marR="0" algn="r">
                        <a:lnSpc>
                          <a:spcPct val="107000"/>
                        </a:lnSpc>
                        <a:spcBef>
                          <a:spcPts val="0"/>
                        </a:spcBef>
                        <a:spcAft>
                          <a:spcPts val="0"/>
                        </a:spcAft>
                      </a:pPr>
                      <a:r>
                        <a:rPr lang="en-US" sz="1400" u="sng" dirty="0">
                          <a:effectLst/>
                          <a:latin typeface="Cambria" panose="02040503050406030204" pitchFamily="18" charset="0"/>
                        </a:rPr>
                        <a:t>12</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en-US" sz="1400" u="sng" dirty="0">
                          <a:effectLst/>
                          <a:latin typeface="Cambria" panose="02040503050406030204" pitchFamily="18" charset="0"/>
                        </a:rPr>
                        <a:t>2022</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ru-RU" sz="1400" u="sng" dirty="0">
                          <a:effectLst/>
                          <a:latin typeface="+mn-lt"/>
                        </a:rPr>
                        <a:t>Насечка</a:t>
                      </a:r>
                      <a:endParaRPr lang="fr-FR" sz="1400" u="sng"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u="sng" dirty="0">
                          <a:effectLst/>
                          <a:latin typeface="+mn-lt"/>
                        </a:rPr>
                        <a:t>Керамическая чаша</a:t>
                      </a:r>
                      <a:endParaRPr lang="fr-FR" sz="1400" dirty="0">
                        <a:effectLst/>
                        <a:latin typeface="+mn-lt"/>
                        <a:ea typeface="Calibri" panose="020F0502020204030204" pitchFamily="34" charset="0"/>
                        <a:cs typeface="FrankRuehl" panose="020E0503060101010101" pitchFamily="34" charset="-79"/>
                      </a:endParaRPr>
                    </a:p>
                  </a:txBody>
                  <a:tcPr marL="68580" marR="68580" marT="0" marB="0"/>
                </a:tc>
                <a:tc>
                  <a:txBody>
                    <a:bodyPr/>
                    <a:lstStyle/>
                    <a:p>
                      <a:pPr marL="0" marR="0" algn="r">
                        <a:lnSpc>
                          <a:spcPct val="107000"/>
                        </a:lnSpc>
                        <a:spcBef>
                          <a:spcPts val="0"/>
                        </a:spcBef>
                        <a:spcAft>
                          <a:spcPts val="0"/>
                        </a:spcAft>
                      </a:pPr>
                      <a:r>
                        <a:rPr lang="ru-RU" sz="1400" u="sng" dirty="0">
                          <a:effectLst/>
                          <a:latin typeface="+mn-lt"/>
                        </a:rPr>
                        <a:t>уровень</a:t>
                      </a:r>
                      <a:r>
                        <a:rPr lang="en-US" sz="1400" u="sng" dirty="0">
                          <a:effectLst/>
                          <a:latin typeface="Cambria" panose="02040503050406030204" pitchFamily="18" charset="0"/>
                        </a:rPr>
                        <a:t> VII</a:t>
                      </a:r>
                      <a:endParaRPr lang="fr-FR" sz="1400" dirty="0">
                        <a:effectLst/>
                        <a:latin typeface="Cambria" panose="02040503050406030204" pitchFamily="18" charset="0"/>
                        <a:ea typeface="Calibri" panose="020F0502020204030204" pitchFamily="34" charset="0"/>
                        <a:cs typeface="FrankRuehl" panose="020E0503060101010101" pitchFamily="34" charset="-79"/>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65156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ite Map_grid lines- End of Season.jpg">
            <a:extLst>
              <a:ext uri="{FF2B5EF4-FFF2-40B4-BE49-F238E27FC236}">
                <a16:creationId xmlns:a16="http://schemas.microsoft.com/office/drawing/2014/main" id="{22CE083A-5095-E792-1410-E75FC573F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60" r="-1" b="399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1186BE3-6DDA-ECA9-D25F-29C9A7893A97}"/>
              </a:ext>
            </a:extLst>
          </p:cNvPr>
          <p:cNvSpPr txBox="1"/>
          <p:nvPr/>
        </p:nvSpPr>
        <p:spPr>
          <a:xfrm>
            <a:off x="7010400" y="1066800"/>
            <a:ext cx="1143000" cy="369332"/>
          </a:xfrm>
          <a:prstGeom prst="rect">
            <a:avLst/>
          </a:prstGeom>
          <a:noFill/>
        </p:spPr>
        <p:txBody>
          <a:bodyPr wrap="square" rtlCol="0">
            <a:spAutoFit/>
          </a:bodyPr>
          <a:lstStyle/>
          <a:p>
            <a:r>
              <a:rPr lang="en-US" dirty="0">
                <a:solidFill>
                  <a:srgbClr val="FF0000"/>
                </a:solidFill>
              </a:rPr>
              <a:t>Area AA</a:t>
            </a:r>
          </a:p>
        </p:txBody>
      </p:sp>
      <p:sp>
        <p:nvSpPr>
          <p:cNvPr id="6" name="Oval 5">
            <a:extLst>
              <a:ext uri="{FF2B5EF4-FFF2-40B4-BE49-F238E27FC236}">
                <a16:creationId xmlns:a16="http://schemas.microsoft.com/office/drawing/2014/main" id="{0D8EEA06-56D4-7AB3-97E0-E58C4A314693}"/>
              </a:ext>
            </a:extLst>
          </p:cNvPr>
          <p:cNvSpPr/>
          <p:nvPr/>
        </p:nvSpPr>
        <p:spPr>
          <a:xfrm>
            <a:off x="8001000" y="1383268"/>
            <a:ext cx="152400" cy="140732"/>
          </a:xfrm>
          <a:prstGeom prst="ellipse">
            <a:avLst/>
          </a:prstGeom>
          <a:solidFill>
            <a:srgbClr val="FFF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Tree>
    <p:extLst>
      <p:ext uri="{BB962C8B-B14F-4D97-AF65-F5344CB8AC3E}">
        <p14:creationId xmlns:p14="http://schemas.microsoft.com/office/powerpoint/2010/main" val="427104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orking on a construction site&#10;&#10;Description automatically generated with low confidence">
            <a:extLst>
              <a:ext uri="{FF2B5EF4-FFF2-40B4-BE49-F238E27FC236}">
                <a16:creationId xmlns:a16="http://schemas.microsoft.com/office/drawing/2014/main" id="{CEC38274-D9DB-108C-624A-4ECF4EB77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2063"/>
          </a:xfrm>
          <a:prstGeom prst="rect">
            <a:avLst/>
          </a:prstGeom>
        </p:spPr>
      </p:pic>
    </p:spTree>
    <p:extLst>
      <p:ext uri="{BB962C8B-B14F-4D97-AF65-F5344CB8AC3E}">
        <p14:creationId xmlns:p14="http://schemas.microsoft.com/office/powerpoint/2010/main" val="370024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B391-2D65-AB44-8B5B-647B7DA102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B818D6-1C2E-6A4C-95D5-AA2D01A4A00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CB4EE07-1CC5-0D45-B886-99FB874AC1CD}"/>
              </a:ext>
            </a:extLst>
          </p:cNvPr>
          <p:cNvPicPr>
            <a:picLocks noChangeAspect="1"/>
          </p:cNvPicPr>
          <p:nvPr/>
        </p:nvPicPr>
        <p:blipFill>
          <a:blip r:embed="rId3"/>
          <a:stretch>
            <a:fillRect/>
          </a:stretch>
        </p:blipFill>
        <p:spPr>
          <a:xfrm>
            <a:off x="0" y="-635000"/>
            <a:ext cx="12192000" cy="8128000"/>
          </a:xfrm>
          <a:prstGeom prst="rect">
            <a:avLst/>
          </a:prstGeom>
        </p:spPr>
      </p:pic>
    </p:spTree>
    <p:extLst>
      <p:ext uri="{BB962C8B-B14F-4D97-AF65-F5344CB8AC3E}">
        <p14:creationId xmlns:p14="http://schemas.microsoft.com/office/powerpoint/2010/main" val="2056816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V1A4680.jpg">
            <a:extLst>
              <a:ext uri="{FF2B5EF4-FFF2-40B4-BE49-F238E27FC236}">
                <a16:creationId xmlns:a16="http://schemas.microsoft.com/office/drawing/2014/main" id="{21ED33EC-C685-F6AF-BB96-ADED09B67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2192000" cy="8132064"/>
          </a:xfrm>
          <a:prstGeom prst="rect">
            <a:avLst/>
          </a:prstGeom>
        </p:spPr>
      </p:pic>
    </p:spTree>
    <p:extLst>
      <p:ext uri="{BB962C8B-B14F-4D97-AF65-F5344CB8AC3E}">
        <p14:creationId xmlns:p14="http://schemas.microsoft.com/office/powerpoint/2010/main" val="3591878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23D8E45-E66E-C8CB-8576-76E487967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718" y="35312"/>
            <a:ext cx="9689082" cy="6822688"/>
          </a:xfrm>
          <a:prstGeom prst="rect">
            <a:avLst/>
          </a:prstGeom>
        </p:spPr>
      </p:pic>
    </p:spTree>
    <p:extLst>
      <p:ext uri="{BB962C8B-B14F-4D97-AF65-F5344CB8AC3E}">
        <p14:creationId xmlns:p14="http://schemas.microsoft.com/office/powerpoint/2010/main" val="81092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C9664EF-0D74-4781-B4B4-646A93B5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4C0CC2-F056-47AD-A361-F33F5EE9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CD560C9F-7A8F-4FBA-BD3A-EB75B62E4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iagram&#10;&#10;Description automatically generated">
            <a:extLst>
              <a:ext uri="{FF2B5EF4-FFF2-40B4-BE49-F238E27FC236}">
                <a16:creationId xmlns:a16="http://schemas.microsoft.com/office/drawing/2014/main" id="{A5DF8C9B-307F-90E7-1D78-D1A6CDB57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342" y="801792"/>
            <a:ext cx="7341723" cy="5249332"/>
          </a:xfrm>
          <a:prstGeom prst="rect">
            <a:avLst/>
          </a:prstGeom>
        </p:spPr>
      </p:pic>
    </p:spTree>
    <p:extLst>
      <p:ext uri="{BB962C8B-B14F-4D97-AF65-F5344CB8AC3E}">
        <p14:creationId xmlns:p14="http://schemas.microsoft.com/office/powerpoint/2010/main" val="1843297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b, indoor&#10;&#10;Description automatically generated">
            <a:extLst>
              <a:ext uri="{FF2B5EF4-FFF2-40B4-BE49-F238E27FC236}">
                <a16:creationId xmlns:a16="http://schemas.microsoft.com/office/drawing/2014/main" id="{2E6A8151-B15A-0DC0-6C5E-21EE40C20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42875"/>
            <a:ext cx="9372600" cy="7143750"/>
          </a:xfrm>
          <a:prstGeom prst="rect">
            <a:avLst/>
          </a:prstGeom>
        </p:spPr>
      </p:pic>
    </p:spTree>
    <p:extLst>
      <p:ext uri="{BB962C8B-B14F-4D97-AF65-F5344CB8AC3E}">
        <p14:creationId xmlns:p14="http://schemas.microsoft.com/office/powerpoint/2010/main" val="3269683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80DE77E-21AA-5F84-9D65-CFAD6A247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2140"/>
            <a:ext cx="9945142" cy="6910140"/>
          </a:xfrm>
          <a:prstGeom prst="rect">
            <a:avLst/>
          </a:prstGeom>
        </p:spPr>
      </p:pic>
    </p:spTree>
    <p:extLst>
      <p:ext uri="{BB962C8B-B14F-4D97-AF65-F5344CB8AC3E}">
        <p14:creationId xmlns:p14="http://schemas.microsoft.com/office/powerpoint/2010/main" val="3717413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with medium confidence">
            <a:extLst>
              <a:ext uri="{FF2B5EF4-FFF2-40B4-BE49-F238E27FC236}">
                <a16:creationId xmlns:a16="http://schemas.microsoft.com/office/drawing/2014/main" id="{1DF6F861-FCA5-1526-240E-4647BCCCD2F4}"/>
              </a:ext>
            </a:extLst>
          </p:cNvPr>
          <p:cNvPicPr>
            <a:picLocks noChangeAspect="1"/>
          </p:cNvPicPr>
          <p:nvPr/>
        </p:nvPicPr>
        <p:blipFill rotWithShape="1">
          <a:blip r:embed="rId2">
            <a:extLst>
              <a:ext uri="{28A0092B-C50C-407E-A947-70E740481C1C}">
                <a14:useLocalDpi xmlns:a14="http://schemas.microsoft.com/office/drawing/2010/main" val="0"/>
              </a:ext>
            </a:extLst>
          </a:blip>
          <a:srcRect t="14688" b="1042"/>
          <a:stretch/>
        </p:blipFill>
        <p:spPr>
          <a:xfrm>
            <a:off x="20" y="10"/>
            <a:ext cx="12191980" cy="6857990"/>
          </a:xfrm>
          <a:prstGeom prst="rect">
            <a:avLst/>
          </a:prstGeom>
        </p:spPr>
      </p:pic>
    </p:spTree>
    <p:extLst>
      <p:ext uri="{BB962C8B-B14F-4D97-AF65-F5344CB8AC3E}">
        <p14:creationId xmlns:p14="http://schemas.microsoft.com/office/powerpoint/2010/main" val="2451289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wall, group&#10;&#10;Description automatically generated">
            <a:extLst>
              <a:ext uri="{FF2B5EF4-FFF2-40B4-BE49-F238E27FC236}">
                <a16:creationId xmlns:a16="http://schemas.microsoft.com/office/drawing/2014/main" id="{1DD52572-A5E7-FF86-BADF-6E99647FA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4668"/>
            <a:ext cx="12015212" cy="7888468"/>
          </a:xfrm>
          <a:prstGeom prst="rect">
            <a:avLst/>
          </a:prstGeom>
        </p:spPr>
      </p:pic>
    </p:spTree>
    <p:extLst>
      <p:ext uri="{BB962C8B-B14F-4D97-AF65-F5344CB8AC3E}">
        <p14:creationId xmlns:p14="http://schemas.microsoft.com/office/powerpoint/2010/main" val="3402691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966B084A-46E3-8C57-CF00-09B820301959}"/>
              </a:ext>
            </a:extLst>
          </p:cNvPr>
          <p:cNvSpPr txBox="1"/>
          <p:nvPr/>
        </p:nvSpPr>
        <p:spPr>
          <a:xfrm>
            <a:off x="575878" y="6065869"/>
            <a:ext cx="10657256" cy="64633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a:t>
            </a:r>
            <a:r>
              <a:rPr kumimoji="0" lang="ru-RU" sz="36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Пусть этот клык искоренит </a:t>
            </a:r>
            <a:r>
              <a:rPr kumimoji="0" lang="ru-RU" sz="3600" b="0" i="0" u="none" strike="noStrike" kern="1200" cap="none" spc="0" normalizeH="0" baseline="0" noProof="0" dirty="0" err="1">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вш</a:t>
            </a:r>
            <a:r>
              <a:rPr lang="ru-RU" sz="36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ей</a:t>
            </a:r>
            <a:r>
              <a:rPr kumimoji="0" lang="ru-RU" sz="36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из</a:t>
            </a:r>
            <a:r>
              <a:rPr lang="ru-RU" sz="36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 волос и бороды</a:t>
            </a:r>
            <a:r>
              <a:rPr kumimoji="0" lang="en-US" sz="36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4" name="תמונה 3">
            <a:extLst>
              <a:ext uri="{FF2B5EF4-FFF2-40B4-BE49-F238E27FC236}">
                <a16:creationId xmlns:a16="http://schemas.microsoft.com/office/drawing/2014/main" id="{5816176A-23C2-FE86-1852-1A589B9F7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77" y="1752600"/>
            <a:ext cx="5124876" cy="3608745"/>
          </a:xfrm>
          <a:prstGeom prst="rect">
            <a:avLst/>
          </a:prstGeom>
        </p:spPr>
      </p:pic>
      <p:pic>
        <p:nvPicPr>
          <p:cNvPr id="6" name="תמונה 5">
            <a:extLst>
              <a:ext uri="{FF2B5EF4-FFF2-40B4-BE49-F238E27FC236}">
                <a16:creationId xmlns:a16="http://schemas.microsoft.com/office/drawing/2014/main" id="{01309881-FB6F-8C91-5CFF-16DC67FAE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316" y="1814113"/>
            <a:ext cx="4702817" cy="3367487"/>
          </a:xfrm>
          <a:prstGeom prst="rect">
            <a:avLst/>
          </a:prstGeom>
        </p:spPr>
      </p:pic>
      <p:sp>
        <p:nvSpPr>
          <p:cNvPr id="3" name="Title 2">
            <a:extLst>
              <a:ext uri="{FF2B5EF4-FFF2-40B4-BE49-F238E27FC236}">
                <a16:creationId xmlns:a16="http://schemas.microsoft.com/office/drawing/2014/main" id="{2565A813-0B1E-393F-F837-4F5AB082DB7B}"/>
              </a:ext>
            </a:extLst>
          </p:cNvPr>
          <p:cNvSpPr>
            <a:spLocks noGrp="1"/>
          </p:cNvSpPr>
          <p:nvPr>
            <p:ph type="title"/>
          </p:nvPr>
        </p:nvSpPr>
        <p:spPr>
          <a:xfrm>
            <a:off x="457200" y="484545"/>
            <a:ext cx="11430000" cy="1115655"/>
          </a:xfrm>
          <a:ln>
            <a:solidFill>
              <a:schemeClr val="accent1">
                <a:shade val="50000"/>
              </a:schemeClr>
            </a:solidFill>
          </a:ln>
        </p:spPr>
        <p:txBody>
          <a:bodyPr>
            <a:normAutofit fontScale="90000"/>
          </a:bodyPr>
          <a:lstStyle/>
          <a:p>
            <a:r>
              <a:rPr lang="ru-RU" dirty="0"/>
              <a:t>Самое Раннее предложение, </a:t>
            </a:r>
            <a:r>
              <a:rPr lang="ru-RU" dirty="0" err="1"/>
              <a:t>напи</a:t>
            </a:r>
            <a:r>
              <a:rPr lang="ru-RU" dirty="0"/>
              <a:t>- санное алфавитным письмом</a:t>
            </a:r>
            <a:endParaRPr lang="en-US" dirty="0"/>
          </a:p>
        </p:txBody>
      </p:sp>
      <p:sp>
        <p:nvSpPr>
          <p:cNvPr id="10" name="תיבת טקסט 8">
            <a:extLst>
              <a:ext uri="{FF2B5EF4-FFF2-40B4-BE49-F238E27FC236}">
                <a16:creationId xmlns:a16="http://schemas.microsoft.com/office/drawing/2014/main" id="{03C4DA2E-6D5B-A3A7-9BBA-86DAAC47B1FD}"/>
              </a:ext>
            </a:extLst>
          </p:cNvPr>
          <p:cNvSpPr txBox="1"/>
          <p:nvPr/>
        </p:nvSpPr>
        <p:spPr>
          <a:xfrm>
            <a:off x="3475209" y="5410200"/>
            <a:ext cx="5241581" cy="64633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יתש</a:t>
            </a:r>
            <a:r>
              <a:rPr kumimoji="0" lang="he-IL" sz="3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חט ז לקמל שער </a:t>
            </a:r>
            <a:r>
              <a:rPr kumimoji="0" lang="he-IL" sz="36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וזקת</a:t>
            </a:r>
            <a:endParaRPr kumimoji="0" lang="en-US" sz="3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339487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C1225E-9826-0897-6C1C-7F2E7BBBC6EA}"/>
              </a:ext>
            </a:extLst>
          </p:cNvPr>
          <p:cNvSpPr>
            <a:spLocks noGrp="1"/>
          </p:cNvSpPr>
          <p:nvPr>
            <p:ph type="title"/>
          </p:nvPr>
        </p:nvSpPr>
        <p:spPr/>
        <p:txBody>
          <a:bodyPr>
            <a:normAutofit/>
          </a:bodyPr>
          <a:lstStyle/>
          <a:p>
            <a:pPr algn="ctr"/>
            <a:r>
              <a:rPr lang="ru-RU" sz="6000" dirty="0"/>
              <a:t>Изобретение алфавита</a:t>
            </a:r>
            <a:endParaRPr lang="en-US" sz="6000" dirty="0"/>
          </a:p>
        </p:txBody>
      </p:sp>
      <p:graphicFrame>
        <p:nvGraphicFramePr>
          <p:cNvPr id="7" name="Content Placeholder 3">
            <a:extLst>
              <a:ext uri="{FF2B5EF4-FFF2-40B4-BE49-F238E27FC236}">
                <a16:creationId xmlns:a16="http://schemas.microsoft.com/office/drawing/2014/main" id="{6631AA5D-4F44-A94D-45DA-BF231328672C}"/>
              </a:ext>
            </a:extLst>
          </p:cNvPr>
          <p:cNvGraphicFramePr>
            <a:graphicFrameLocks noGrp="1"/>
          </p:cNvGraphicFramePr>
          <p:nvPr>
            <p:ph idx="1"/>
            <p:extLst>
              <p:ext uri="{D42A27DB-BD31-4B8C-83A1-F6EECF244321}">
                <p14:modId xmlns:p14="http://schemas.microsoft.com/office/powerpoint/2010/main" val="3336931199"/>
              </p:ext>
            </p:extLst>
          </p:nvPr>
        </p:nvGraphicFramePr>
        <p:xfrm>
          <a:off x="836676" y="1905000"/>
          <a:ext cx="10518648" cy="4468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4847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n Ancient Egyptian Hieroglyphic Poem — Just For You | by The Secret  Aspirant | Woodworkers of the World Unite!!! | Medium">
            <a:extLst>
              <a:ext uri="{FF2B5EF4-FFF2-40B4-BE49-F238E27FC236}">
                <a16:creationId xmlns:a16="http://schemas.microsoft.com/office/drawing/2014/main" id="{E7560458-5292-D8D6-259B-9D85F8020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747"/>
            <a:ext cx="12191999" cy="812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65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F204F1-528E-F968-3AFC-7FC418C74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573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0E9A1D-B1A9-954A-781D-889B2BB72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145" y="0"/>
            <a:ext cx="4351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DB1CB5-77E4-7052-B1D5-A0F7B4DDA4DD}"/>
              </a:ext>
            </a:extLst>
          </p:cNvPr>
          <p:cNvSpPr txBox="1"/>
          <p:nvPr/>
        </p:nvSpPr>
        <p:spPr>
          <a:xfrm>
            <a:off x="4269721" y="366623"/>
            <a:ext cx="3652557" cy="6124754"/>
          </a:xfrm>
          <a:prstGeom prst="rect">
            <a:avLst/>
          </a:prstGeom>
          <a:noFill/>
        </p:spPr>
        <p:txBody>
          <a:bodyPr wrap="square" rtlCol="0">
            <a:spAutoFit/>
          </a:bodyPr>
          <a:lstStyle/>
          <a:p>
            <a:r>
              <a:rPr lang="en-US" sz="2800" dirty="0"/>
              <a:t> </a:t>
            </a:r>
            <a:r>
              <a:rPr lang="ru-RU" sz="2800" dirty="0"/>
              <a:t>«</a:t>
            </a:r>
            <a:r>
              <a:rPr lang="en-US" sz="2800" dirty="0"/>
              <a:t>‘</a:t>
            </a:r>
            <a:r>
              <a:rPr lang="ru-RU" sz="2800" dirty="0"/>
              <a:t>Библейский еврейский</a:t>
            </a:r>
            <a:r>
              <a:rPr lang="en-US" sz="2800" dirty="0"/>
              <a:t>’ </a:t>
            </a:r>
            <a:r>
              <a:rPr lang="ru-RU" sz="2800" dirty="0"/>
              <a:t>— еще одно научное предположение; по сути, мы могли бы сказать, что это не более чем условный язык созданного учеными </a:t>
            </a:r>
            <a:r>
              <a:rPr lang="en-US" sz="2800" dirty="0"/>
              <a:t>‘</a:t>
            </a:r>
            <a:r>
              <a:rPr lang="ru-RU" sz="2800" dirty="0"/>
              <a:t>древнего Израиля</a:t>
            </a:r>
            <a:r>
              <a:rPr lang="en-US" sz="2800" dirty="0"/>
              <a:t>’</a:t>
            </a:r>
            <a:r>
              <a:rPr lang="ru-RU" sz="2800" dirty="0"/>
              <a:t> и таким образом часть более масштабной фальсификации» (С.104-105).</a:t>
            </a:r>
            <a:endParaRPr lang="en-US" sz="2800" dirty="0"/>
          </a:p>
        </p:txBody>
      </p:sp>
    </p:spTree>
    <p:extLst>
      <p:ext uri="{BB962C8B-B14F-4D97-AF65-F5344CB8AC3E}">
        <p14:creationId xmlns:p14="http://schemas.microsoft.com/office/powerpoint/2010/main" val="3532941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o write cuneiform | British Museum">
            <a:extLst>
              <a:ext uri="{FF2B5EF4-FFF2-40B4-BE49-F238E27FC236}">
                <a16:creationId xmlns:a16="http://schemas.microsoft.com/office/drawing/2014/main" id="{838F2AB6-6070-E7FC-D0CF-CC03C73CE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0"/>
            <a:ext cx="8688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6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rief History of Printing Presses – Part 2: Gutenberg">
            <a:extLst>
              <a:ext uri="{FF2B5EF4-FFF2-40B4-BE49-F238E27FC236}">
                <a16:creationId xmlns:a16="http://schemas.microsoft.com/office/drawing/2014/main" id="{EAD7DD88-E5F8-85A3-EB9B-56D9888106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32"/>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01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DF90FCB-13E5-7D70-86A6-1D3E9170D77A}"/>
              </a:ext>
            </a:extLst>
          </p:cNvPr>
          <p:cNvPicPr>
            <a:picLocks noChangeAspect="1"/>
          </p:cNvPicPr>
          <p:nvPr/>
        </p:nvPicPr>
        <p:blipFill>
          <a:blip r:embed="rId2"/>
          <a:stretch>
            <a:fillRect/>
          </a:stretch>
        </p:blipFill>
        <p:spPr>
          <a:xfrm>
            <a:off x="2632993" y="0"/>
            <a:ext cx="6926013" cy="6858000"/>
          </a:xfrm>
          <a:prstGeom prst="rect">
            <a:avLst/>
          </a:prstGeom>
        </p:spPr>
      </p:pic>
    </p:spTree>
    <p:extLst>
      <p:ext uri="{BB962C8B-B14F-4D97-AF65-F5344CB8AC3E}">
        <p14:creationId xmlns:p14="http://schemas.microsoft.com/office/powerpoint/2010/main" val="3687604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D8352958-7D67-DE52-17FB-AF94D00F6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412"/>
            <a:ext cx="3750914" cy="48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ext&#10;&#10;Description automatically generated">
            <a:extLst>
              <a:ext uri="{FF2B5EF4-FFF2-40B4-BE49-F238E27FC236}">
                <a16:creationId xmlns:a16="http://schemas.microsoft.com/office/drawing/2014/main" id="{CF6F6E8D-A234-8174-E05B-BDD552C02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693" y="2184828"/>
            <a:ext cx="3509681" cy="4679574"/>
          </a:xfrm>
          <a:prstGeom prst="rect">
            <a:avLst/>
          </a:prstGeom>
        </p:spPr>
      </p:pic>
      <p:pic>
        <p:nvPicPr>
          <p:cNvPr id="7" name="Picture 6" descr="Qr code&#10;&#10;Description automatically generated with medium confidence">
            <a:extLst>
              <a:ext uri="{FF2B5EF4-FFF2-40B4-BE49-F238E27FC236}">
                <a16:creationId xmlns:a16="http://schemas.microsoft.com/office/drawing/2014/main" id="{90E27C23-1F5D-8D00-3147-057474CAA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034" y="11527"/>
            <a:ext cx="3388174" cy="4876800"/>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75684966-472B-EC09-4932-50C6F2A56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208" y="1548332"/>
            <a:ext cx="3701795" cy="5298141"/>
          </a:xfrm>
          <a:prstGeom prst="rect">
            <a:avLst/>
          </a:prstGeom>
        </p:spPr>
      </p:pic>
    </p:spTree>
    <p:extLst>
      <p:ext uri="{BB962C8B-B14F-4D97-AF65-F5344CB8AC3E}">
        <p14:creationId xmlns:p14="http://schemas.microsoft.com/office/powerpoint/2010/main" val="2227018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a:extLst>
              <a:ext uri="{FF2B5EF4-FFF2-40B4-BE49-F238E27FC236}">
                <a16:creationId xmlns:a16="http://schemas.microsoft.com/office/drawing/2014/main" id="{8233F21D-E966-F7DF-20CF-E1D122354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33"/>
          <a:stretch>
            <a:fillRect/>
          </a:stretch>
        </p:blipFill>
        <p:spPr bwMode="auto">
          <a:xfrm>
            <a:off x="6932613" y="228600"/>
            <a:ext cx="160178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3">
            <a:extLst>
              <a:ext uri="{FF2B5EF4-FFF2-40B4-BE49-F238E27FC236}">
                <a16:creationId xmlns:a16="http://schemas.microsoft.com/office/drawing/2014/main" id="{4489FE51-4ECA-13C9-2E63-75BD569CD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36538"/>
            <a:ext cx="15097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4">
            <a:extLst>
              <a:ext uri="{FF2B5EF4-FFF2-40B4-BE49-F238E27FC236}">
                <a16:creationId xmlns:a16="http://schemas.microsoft.com/office/drawing/2014/main" id="{45B091F3-FE06-42AD-DADB-A96A83D31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31775"/>
            <a:ext cx="16002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5">
            <a:extLst>
              <a:ext uri="{FF2B5EF4-FFF2-40B4-BE49-F238E27FC236}">
                <a16:creationId xmlns:a16="http://schemas.microsoft.com/office/drawing/2014/main" id="{FECC24D9-F667-7789-F6E6-D51095F65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33650"/>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6">
            <a:extLst>
              <a:ext uri="{FF2B5EF4-FFF2-40B4-BE49-F238E27FC236}">
                <a16:creationId xmlns:a16="http://schemas.microsoft.com/office/drawing/2014/main" id="{53BFF0BB-7030-D62B-58D1-EB8D31D826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250" y="228600"/>
            <a:ext cx="160655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7" descr="In the Footsteps of King David_edit[5].pdf">
            <a:extLst>
              <a:ext uri="{FF2B5EF4-FFF2-40B4-BE49-F238E27FC236}">
                <a16:creationId xmlns:a16="http://schemas.microsoft.com/office/drawing/2014/main" id="{C07BE152-73D5-91AC-DB49-1FED397385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533650"/>
            <a:ext cx="271145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1">
            <a:extLst>
              <a:ext uri="{FF2B5EF4-FFF2-40B4-BE49-F238E27FC236}">
                <a16:creationId xmlns:a16="http://schemas.microsoft.com/office/drawing/2014/main" id="{C6C5D158-1DB5-3D97-4C04-B4AD483308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6800" y="236538"/>
            <a:ext cx="16573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B391-2D65-AB44-8B5B-647B7DA102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B818D6-1C2E-6A4C-95D5-AA2D01A4A00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CB4EE07-1CC5-0D45-B886-99FB874AC1CD}"/>
              </a:ext>
            </a:extLst>
          </p:cNvPr>
          <p:cNvPicPr>
            <a:picLocks noChangeAspect="1"/>
          </p:cNvPicPr>
          <p:nvPr/>
        </p:nvPicPr>
        <p:blipFill>
          <a:blip r:embed="rId3"/>
          <a:stretch>
            <a:fillRect/>
          </a:stretch>
        </p:blipFill>
        <p:spPr>
          <a:xfrm>
            <a:off x="0" y="-635000"/>
            <a:ext cx="12192000" cy="8128000"/>
          </a:xfrm>
          <a:prstGeom prst="rect">
            <a:avLst/>
          </a:prstGeom>
        </p:spPr>
      </p:pic>
    </p:spTree>
    <p:extLst>
      <p:ext uri="{BB962C8B-B14F-4D97-AF65-F5344CB8AC3E}">
        <p14:creationId xmlns:p14="http://schemas.microsoft.com/office/powerpoint/2010/main" val="21059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E705DA54-8F7E-2BB9-2EAF-0B834FE7E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95250"/>
            <a:ext cx="4606925"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96999D4-DEF3-941D-175D-653EEE56F58A}"/>
              </a:ext>
            </a:extLst>
          </p:cNvPr>
          <p:cNvSpPr>
            <a:spLocks noChangeArrowheads="1"/>
          </p:cNvSpPr>
          <p:nvPr/>
        </p:nvSpPr>
        <p:spPr bwMode="auto">
          <a:xfrm>
            <a:off x="6172200" y="1371600"/>
            <a:ext cx="4267200" cy="914400"/>
          </a:xfrm>
          <a:prstGeom prst="rect">
            <a:avLst/>
          </a:prstGeom>
          <a:gradFill rotWithShape="1">
            <a:gsLst>
              <a:gs pos="0">
                <a:srgbClr val="AFE0E4">
                  <a:alpha val="0"/>
                </a:srgbClr>
              </a:gs>
              <a:gs pos="20000">
                <a:srgbClr val="AFDEE2">
                  <a:alpha val="0"/>
                </a:srgbClr>
              </a:gs>
              <a:gs pos="100000">
                <a:srgbClr val="85AAAD">
                  <a:alpha val="0"/>
                </a:srgbClr>
              </a:gs>
            </a:gsLst>
            <a:lin ang="5400000"/>
          </a:gradFill>
          <a:ln w="9525">
            <a:solidFill>
              <a:srgbClr val="1C1C1C"/>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3F3F3"/>
              </a:solidFill>
              <a:latin typeface="Times"/>
            </a:endParaRPr>
          </a:p>
        </p:txBody>
      </p:sp>
      <p:graphicFrame>
        <p:nvGraphicFramePr>
          <p:cNvPr id="103429" name="TextBox 3">
            <a:extLst>
              <a:ext uri="{FF2B5EF4-FFF2-40B4-BE49-F238E27FC236}">
                <a16:creationId xmlns:a16="http://schemas.microsoft.com/office/drawing/2014/main" id="{17BE013E-34F9-3B48-68E5-2009F9C7DFD3}"/>
              </a:ext>
            </a:extLst>
          </p:cNvPr>
          <p:cNvGraphicFramePr/>
          <p:nvPr>
            <p:extLst>
              <p:ext uri="{D42A27DB-BD31-4B8C-83A1-F6EECF244321}">
                <p14:modId xmlns:p14="http://schemas.microsoft.com/office/powerpoint/2010/main" val="4179862282"/>
              </p:ext>
            </p:extLst>
          </p:nvPr>
        </p:nvGraphicFramePr>
        <p:xfrm>
          <a:off x="6705599" y="685800"/>
          <a:ext cx="4606925" cy="5632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5244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a:extLst>
              <a:ext uri="{FF2B5EF4-FFF2-40B4-BE49-F238E27FC236}">
                <a16:creationId xmlns:a16="http://schemas.microsoft.com/office/drawing/2014/main" id="{DFFEB02C-5BF6-F2D4-6FF3-1AD7EC1C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5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1">
            <a:extLst>
              <a:ext uri="{FF2B5EF4-FFF2-40B4-BE49-F238E27FC236}">
                <a16:creationId xmlns:a16="http://schemas.microsoft.com/office/drawing/2014/main" id="{450F4D47-08D2-31A4-B40B-8532CA104C81}"/>
              </a:ext>
            </a:extLst>
          </p:cNvPr>
          <p:cNvSpPr>
            <a:spLocks noChangeArrowheads="1"/>
          </p:cNvSpPr>
          <p:nvPr/>
        </p:nvSpPr>
        <p:spPr bwMode="auto">
          <a:xfrm>
            <a:off x="8915400" y="3352800"/>
            <a:ext cx="990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000000"/>
              </a:solidFill>
            </a:endParaRPr>
          </a:p>
        </p:txBody>
      </p:sp>
      <p:sp>
        <p:nvSpPr>
          <p:cNvPr id="150531" name="TextBox 2">
            <a:extLst>
              <a:ext uri="{FF2B5EF4-FFF2-40B4-BE49-F238E27FC236}">
                <a16:creationId xmlns:a16="http://schemas.microsoft.com/office/drawing/2014/main" id="{D7FC2FF1-B88A-6E6E-C9AB-AA531F0CE6F9}"/>
              </a:ext>
            </a:extLst>
          </p:cNvPr>
          <p:cNvSpPr txBox="1">
            <a:spLocks noChangeArrowheads="1"/>
          </p:cNvSpPr>
          <p:nvPr/>
        </p:nvSpPr>
        <p:spPr bwMode="auto">
          <a:xfrm>
            <a:off x="7848600" y="3200400"/>
            <a:ext cx="1143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latin typeface="Arial" panose="020B0604020202020204" pitchFamily="34" charset="0"/>
              </a:rPr>
              <a:t>Azekah</a:t>
            </a:r>
          </a:p>
        </p:txBody>
      </p:sp>
      <p:sp>
        <p:nvSpPr>
          <p:cNvPr id="150532" name="TextBox 3">
            <a:extLst>
              <a:ext uri="{FF2B5EF4-FFF2-40B4-BE49-F238E27FC236}">
                <a16:creationId xmlns:a16="http://schemas.microsoft.com/office/drawing/2014/main" id="{FC016EA4-9A9E-9717-654D-4373058518F1}"/>
              </a:ext>
            </a:extLst>
          </p:cNvPr>
          <p:cNvSpPr txBox="1">
            <a:spLocks noChangeArrowheads="1"/>
          </p:cNvSpPr>
          <p:nvPr/>
        </p:nvSpPr>
        <p:spPr bwMode="auto">
          <a:xfrm>
            <a:off x="8839200" y="33528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a:t>
            </a:r>
          </a:p>
        </p:txBody>
      </p:sp>
      <p:sp>
        <p:nvSpPr>
          <p:cNvPr id="150533" name="TextBox 5">
            <a:extLst>
              <a:ext uri="{FF2B5EF4-FFF2-40B4-BE49-F238E27FC236}">
                <a16:creationId xmlns:a16="http://schemas.microsoft.com/office/drawing/2014/main" id="{F31E3FBC-BB99-BA97-32B1-E15EE330DDC2}"/>
              </a:ext>
            </a:extLst>
          </p:cNvPr>
          <p:cNvSpPr txBox="1">
            <a:spLocks noChangeArrowheads="1"/>
          </p:cNvSpPr>
          <p:nvPr/>
        </p:nvSpPr>
        <p:spPr bwMode="auto">
          <a:xfrm>
            <a:off x="9144000" y="35925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a:t>
            </a:r>
          </a:p>
        </p:txBody>
      </p:sp>
      <p:sp>
        <p:nvSpPr>
          <p:cNvPr id="150534" name="TextBox 7">
            <a:extLst>
              <a:ext uri="{FF2B5EF4-FFF2-40B4-BE49-F238E27FC236}">
                <a16:creationId xmlns:a16="http://schemas.microsoft.com/office/drawing/2014/main" id="{088245CC-3581-A91F-50F7-A8D229F1030E}"/>
              </a:ext>
            </a:extLst>
          </p:cNvPr>
          <p:cNvSpPr txBox="1">
            <a:spLocks noChangeArrowheads="1"/>
          </p:cNvSpPr>
          <p:nvPr/>
        </p:nvSpPr>
        <p:spPr bwMode="auto">
          <a:xfrm>
            <a:off x="8801100" y="3159125"/>
            <a:ext cx="1714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00" b="1">
                <a:solidFill>
                  <a:srgbClr val="000000"/>
                </a:solidFill>
                <a:latin typeface="Arial" panose="020B0604020202020204" pitchFamily="34" charset="0"/>
              </a:rPr>
              <a:t>Kh Qeiyafa</a:t>
            </a:r>
          </a:p>
        </p:txBody>
      </p:sp>
      <p:sp>
        <p:nvSpPr>
          <p:cNvPr id="150535" name="TextBox 8">
            <a:extLst>
              <a:ext uri="{FF2B5EF4-FFF2-40B4-BE49-F238E27FC236}">
                <a16:creationId xmlns:a16="http://schemas.microsoft.com/office/drawing/2014/main" id="{5F0971DF-A3F0-9B28-DB95-B735CC99042A}"/>
              </a:ext>
            </a:extLst>
          </p:cNvPr>
          <p:cNvSpPr txBox="1">
            <a:spLocks noChangeArrowheads="1"/>
          </p:cNvSpPr>
          <p:nvPr/>
        </p:nvSpPr>
        <p:spPr bwMode="auto">
          <a:xfrm>
            <a:off x="8767763" y="3778250"/>
            <a:ext cx="1143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00" b="1">
                <a:solidFill>
                  <a:srgbClr val="000000"/>
                </a:solidFill>
                <a:latin typeface="Arial" panose="020B0604020202020204" pitchFamily="34" charset="0"/>
              </a:rPr>
              <a:t>Socoh</a:t>
            </a:r>
          </a:p>
        </p:txBody>
      </p:sp>
      <p:sp>
        <p:nvSpPr>
          <p:cNvPr id="150536" name="TextBox 9">
            <a:extLst>
              <a:ext uri="{FF2B5EF4-FFF2-40B4-BE49-F238E27FC236}">
                <a16:creationId xmlns:a16="http://schemas.microsoft.com/office/drawing/2014/main" id="{73A33842-D369-8D55-6A35-B6E8098D1787}"/>
              </a:ext>
            </a:extLst>
          </p:cNvPr>
          <p:cNvSpPr txBox="1">
            <a:spLocks noChangeArrowheads="1"/>
          </p:cNvSpPr>
          <p:nvPr/>
        </p:nvSpPr>
        <p:spPr bwMode="auto">
          <a:xfrm>
            <a:off x="7162800" y="5486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a:t>
            </a:r>
          </a:p>
        </p:txBody>
      </p:sp>
      <p:sp>
        <p:nvSpPr>
          <p:cNvPr id="150537" name="TextBox 10">
            <a:extLst>
              <a:ext uri="{FF2B5EF4-FFF2-40B4-BE49-F238E27FC236}">
                <a16:creationId xmlns:a16="http://schemas.microsoft.com/office/drawing/2014/main" id="{957CBD02-B150-94F6-4D40-AAC7EB7CE5EC}"/>
              </a:ext>
            </a:extLst>
          </p:cNvPr>
          <p:cNvSpPr txBox="1">
            <a:spLocks noChangeArrowheads="1"/>
          </p:cNvSpPr>
          <p:nvPr/>
        </p:nvSpPr>
        <p:spPr bwMode="auto">
          <a:xfrm>
            <a:off x="6362700" y="5256213"/>
            <a:ext cx="156686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00" b="1">
                <a:solidFill>
                  <a:srgbClr val="000000"/>
                </a:solidFill>
                <a:latin typeface="Arial" panose="020B0604020202020204" pitchFamily="34" charset="0"/>
              </a:rPr>
              <a:t>Kh. el-Rai</a:t>
            </a:r>
          </a:p>
        </p:txBody>
      </p:sp>
      <p:sp>
        <p:nvSpPr>
          <p:cNvPr id="150538" name="TextBox 11">
            <a:extLst>
              <a:ext uri="{FF2B5EF4-FFF2-40B4-BE49-F238E27FC236}">
                <a16:creationId xmlns:a16="http://schemas.microsoft.com/office/drawing/2014/main" id="{59AEB8DA-4D5F-52C4-725E-39AEEF0C2F29}"/>
              </a:ext>
            </a:extLst>
          </p:cNvPr>
          <p:cNvSpPr txBox="1">
            <a:spLocks noChangeArrowheads="1"/>
          </p:cNvSpPr>
          <p:nvPr/>
        </p:nvSpPr>
        <p:spPr bwMode="auto">
          <a:xfrm>
            <a:off x="6781800" y="4192588"/>
            <a:ext cx="838200"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00" b="1">
                <a:solidFill>
                  <a:srgbClr val="000000"/>
                </a:solidFill>
                <a:latin typeface="Arial" panose="020B0604020202020204" pitchFamily="34" charset="0"/>
              </a:rPr>
              <a:t>Zayit</a:t>
            </a:r>
          </a:p>
        </p:txBody>
      </p:sp>
      <p:sp>
        <p:nvSpPr>
          <p:cNvPr id="150539" name="TextBox 12">
            <a:extLst>
              <a:ext uri="{FF2B5EF4-FFF2-40B4-BE49-F238E27FC236}">
                <a16:creationId xmlns:a16="http://schemas.microsoft.com/office/drawing/2014/main" id="{5FF42B65-7CA7-9461-CFDB-C4AD8ECFA114}"/>
              </a:ext>
            </a:extLst>
          </p:cNvPr>
          <p:cNvSpPr txBox="1">
            <a:spLocks noChangeArrowheads="1"/>
          </p:cNvSpPr>
          <p:nvPr/>
        </p:nvSpPr>
        <p:spPr bwMode="auto">
          <a:xfrm>
            <a:off x="4191000" y="5410200"/>
            <a:ext cx="20621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00" b="1">
                <a:solidFill>
                  <a:srgbClr val="000000"/>
                </a:solidFill>
                <a:latin typeface="Arial" panose="020B0604020202020204" pitchFamily="34" charset="0"/>
              </a:rPr>
              <a:t>Kh. Summeily</a:t>
            </a:r>
          </a:p>
        </p:txBody>
      </p:sp>
      <p:sp>
        <p:nvSpPr>
          <p:cNvPr id="150540" name="TextBox 13">
            <a:extLst>
              <a:ext uri="{FF2B5EF4-FFF2-40B4-BE49-F238E27FC236}">
                <a16:creationId xmlns:a16="http://schemas.microsoft.com/office/drawing/2014/main" id="{86E8E464-E1B6-C879-996A-90D07B1D11EE}"/>
              </a:ext>
            </a:extLst>
          </p:cNvPr>
          <p:cNvSpPr txBox="1">
            <a:spLocks noChangeArrowheads="1"/>
          </p:cNvSpPr>
          <p:nvPr/>
        </p:nvSpPr>
        <p:spPr bwMode="auto">
          <a:xfrm>
            <a:off x="5048250" y="567055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a:t>
            </a:r>
          </a:p>
        </p:txBody>
      </p:sp>
      <p:sp>
        <p:nvSpPr>
          <p:cNvPr id="150541" name="TextBox 14">
            <a:extLst>
              <a:ext uri="{FF2B5EF4-FFF2-40B4-BE49-F238E27FC236}">
                <a16:creationId xmlns:a16="http://schemas.microsoft.com/office/drawing/2014/main" id="{D631C5C5-3A70-E6E6-391B-F631EF8326ED}"/>
              </a:ext>
            </a:extLst>
          </p:cNvPr>
          <p:cNvSpPr txBox="1">
            <a:spLocks noChangeArrowheads="1"/>
          </p:cNvSpPr>
          <p:nvPr/>
        </p:nvSpPr>
        <p:spPr bwMode="auto">
          <a:xfrm>
            <a:off x="7620000" y="481013"/>
            <a:ext cx="990600" cy="414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100" b="1">
                <a:solidFill>
                  <a:srgbClr val="000000"/>
                </a:solidFill>
                <a:latin typeface="Arial" panose="020B0604020202020204" pitchFamily="34" charset="0"/>
              </a:rPr>
              <a:t>Gezer</a:t>
            </a:r>
          </a:p>
        </p:txBody>
      </p:sp>
      <p:sp>
        <p:nvSpPr>
          <p:cNvPr id="150542" name="TextBox 15">
            <a:extLst>
              <a:ext uri="{FF2B5EF4-FFF2-40B4-BE49-F238E27FC236}">
                <a16:creationId xmlns:a16="http://schemas.microsoft.com/office/drawing/2014/main" id="{96C316B2-0D46-7F0A-505B-7734076485EC}"/>
              </a:ext>
            </a:extLst>
          </p:cNvPr>
          <p:cNvSpPr txBox="1">
            <a:spLocks noChangeArrowheads="1"/>
          </p:cNvSpPr>
          <p:nvPr/>
        </p:nvSpPr>
        <p:spPr bwMode="auto">
          <a:xfrm>
            <a:off x="8310563" y="64611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a:t>
            </a:r>
          </a:p>
        </p:txBody>
      </p:sp>
      <p:sp>
        <p:nvSpPr>
          <p:cNvPr id="150543" name="Oval 18">
            <a:extLst>
              <a:ext uri="{FF2B5EF4-FFF2-40B4-BE49-F238E27FC236}">
                <a16:creationId xmlns:a16="http://schemas.microsoft.com/office/drawing/2014/main" id="{9F73C289-EFCE-5CD5-D701-0E4734390522}"/>
              </a:ext>
            </a:extLst>
          </p:cNvPr>
          <p:cNvSpPr>
            <a:spLocks noChangeArrowheads="1"/>
          </p:cNvSpPr>
          <p:nvPr/>
        </p:nvSpPr>
        <p:spPr bwMode="auto">
          <a:xfrm>
            <a:off x="8739527" y="3079750"/>
            <a:ext cx="1714499" cy="686593"/>
          </a:xfrm>
          <a:prstGeom prst="ellipse">
            <a:avLst/>
          </a:prstGeom>
          <a:noFill/>
          <a:ln w="476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000000"/>
              </a:solidFill>
            </a:endParaRPr>
          </a:p>
        </p:txBody>
      </p:sp>
    </p:spTree>
    <p:extLst>
      <p:ext uri="{BB962C8B-B14F-4D97-AF65-F5344CB8AC3E}">
        <p14:creationId xmlns:p14="http://schemas.microsoft.com/office/powerpoint/2010/main" val="35183044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205748-320E-6A6D-94A9-EBD68A9968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12192000" cy="812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6548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0" descr="http://www.chattanoogachamber.com/media/southern-adventist-champion.jpg">
            <a:extLst>
              <a:ext uri="{FF2B5EF4-FFF2-40B4-BE49-F238E27FC236}">
                <a16:creationId xmlns:a16="http://schemas.microsoft.com/office/drawing/2014/main" id="{A02ECB5A-585C-1343-B5A4-D52F3C137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762000"/>
            <a:ext cx="50069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4" descr="http://www.lodmosaic.org/images/IAA_logo_580.png">
            <a:extLst>
              <a:ext uri="{FF2B5EF4-FFF2-40B4-BE49-F238E27FC236}">
                <a16:creationId xmlns:a16="http://schemas.microsoft.com/office/drawing/2014/main" id="{C8034F13-5CB2-C6E8-931B-7056A7806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200400"/>
            <a:ext cx="4572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8" descr="http://israelexplorationsociety.huji.ac.il/banner_ies.jpg">
            <a:extLst>
              <a:ext uri="{FF2B5EF4-FFF2-40B4-BE49-F238E27FC236}">
                <a16:creationId xmlns:a16="http://schemas.microsoft.com/office/drawing/2014/main" id="{C7E60F66-0946-A9CC-7687-B2F270A36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275" y="4495800"/>
            <a:ext cx="79089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1">
            <a:extLst>
              <a:ext uri="{FF2B5EF4-FFF2-40B4-BE49-F238E27FC236}">
                <a16:creationId xmlns:a16="http://schemas.microsoft.com/office/drawing/2014/main" id="{2B48C8D3-5331-690D-CFB8-9A05F01C8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5334000"/>
            <a:ext cx="1041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3">
            <a:extLst>
              <a:ext uri="{FF2B5EF4-FFF2-40B4-BE49-F238E27FC236}">
                <a16:creationId xmlns:a16="http://schemas.microsoft.com/office/drawing/2014/main" id="{F16B33E9-F07E-31ED-E687-60886580F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9388" y="304800"/>
            <a:ext cx="4038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a:extLst>
              <a:ext uri="{FF2B5EF4-FFF2-40B4-BE49-F238E27FC236}">
                <a16:creationId xmlns:a16="http://schemas.microsoft.com/office/drawing/2014/main" id="{A174D5C4-F94C-F8D5-CB84-4C520AF90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5181600"/>
            <a:ext cx="2362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77D5354-3630-C4DB-3FB2-C44931BB8867}"/>
              </a:ext>
            </a:extLst>
          </p:cNvPr>
          <p:cNvSpPr>
            <a:spLocks noGrp="1"/>
          </p:cNvSpPr>
          <p:nvPr>
            <p:ph type="title"/>
          </p:nvPr>
        </p:nvSpPr>
        <p:spPr/>
        <p:txBody>
          <a:bodyPr/>
          <a:lstStyle/>
          <a:p>
            <a:pPr>
              <a:defRPr/>
            </a:pPr>
            <a:endParaRPr lang="en-US">
              <a:cs typeface="+mj-cs"/>
            </a:endParaRPr>
          </a:p>
        </p:txBody>
      </p:sp>
      <p:pic>
        <p:nvPicPr>
          <p:cNvPr id="167938" name="Content Placeholder 2">
            <a:extLst>
              <a:ext uri="{FF2B5EF4-FFF2-40B4-BE49-F238E27FC236}">
                <a16:creationId xmlns:a16="http://schemas.microsoft.com/office/drawing/2014/main" id="{F27D2C27-3579-353B-6603-B3CA423BDA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13613642" cy="950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22262</TotalTime>
  <Words>1781</Words>
  <Application>Microsoft Macintosh PowerPoint</Application>
  <PresentationFormat>Widescreen</PresentationFormat>
  <Paragraphs>180</Paragraphs>
  <Slides>45</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45</vt:i4>
      </vt:variant>
    </vt:vector>
  </HeadingPairs>
  <TitlesOfParts>
    <vt:vector size="60" baseType="lpstr">
      <vt:lpstr>Arial</vt:lpstr>
      <vt:lpstr>Calibri</vt:lpstr>
      <vt:lpstr>Calibri Light</vt:lpstr>
      <vt:lpstr>Cambria</vt:lpstr>
      <vt:lpstr>David</vt:lpstr>
      <vt:lpstr>Rockwell</vt:lpstr>
      <vt:lpstr>Rockwell Condensed</vt:lpstr>
      <vt:lpstr>Rockwell Extra Bold</vt:lpstr>
      <vt:lpstr>system-ui</vt:lpstr>
      <vt:lpstr>Times</vt:lpstr>
      <vt:lpstr>Times New Roman</vt:lpstr>
      <vt:lpstr>Wingdings</vt:lpstr>
      <vt:lpstr>2_Default Design</vt:lpstr>
      <vt:lpstr>Wood Type</vt:lpstr>
      <vt:lpstr>Artsy</vt:lpstr>
      <vt:lpstr>Новые открытия в языкознании и происхождение БИблии</vt:lpstr>
      <vt:lpstr>Обзор презентаций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Самое Раннее предложение, напи- санное алфавитным письмом</vt:lpstr>
      <vt:lpstr>Изобретение алфавита</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Southern Adventist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Micheal Hasel</dc:creator>
  <cp:lastModifiedBy>Анатолий Симушов</cp:lastModifiedBy>
  <cp:revision>179</cp:revision>
  <dcterms:created xsi:type="dcterms:W3CDTF">2004-02-18T00:50:54Z</dcterms:created>
  <dcterms:modified xsi:type="dcterms:W3CDTF">2023-02-09T12:35:29Z</dcterms:modified>
</cp:coreProperties>
</file>