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  <p:sldId id="260" r:id="rId5"/>
    <p:sldId id="273" r:id="rId6"/>
    <p:sldId id="274" r:id="rId7"/>
    <p:sldId id="275" r:id="rId8"/>
    <p:sldId id="276" r:id="rId9"/>
    <p:sldId id="261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62" r:id="rId24"/>
    <p:sldId id="290" r:id="rId25"/>
    <p:sldId id="291" r:id="rId26"/>
    <p:sldId id="292" r:id="rId27"/>
    <p:sldId id="293" r:id="rId28"/>
    <p:sldId id="294" r:id="rId29"/>
    <p:sldId id="295" r:id="rId30"/>
    <p:sldId id="263" r:id="rId31"/>
    <p:sldId id="296" r:id="rId32"/>
    <p:sldId id="297" r:id="rId33"/>
    <p:sldId id="264" r:id="rId34"/>
    <p:sldId id="298" r:id="rId35"/>
    <p:sldId id="299" r:id="rId36"/>
    <p:sldId id="265" r:id="rId37"/>
    <p:sldId id="300" r:id="rId38"/>
    <p:sldId id="301" r:id="rId39"/>
    <p:sldId id="302" r:id="rId40"/>
    <p:sldId id="303" r:id="rId41"/>
    <p:sldId id="304" r:id="rId42"/>
    <p:sldId id="305" r:id="rId43"/>
    <p:sldId id="266" r:id="rId44"/>
    <p:sldId id="306" r:id="rId45"/>
    <p:sldId id="307" r:id="rId46"/>
    <p:sldId id="267" r:id="rId47"/>
    <p:sldId id="308" r:id="rId48"/>
    <p:sldId id="309" r:id="rId49"/>
    <p:sldId id="268" r:id="rId50"/>
    <p:sldId id="310" r:id="rId51"/>
    <p:sldId id="311" r:id="rId52"/>
    <p:sldId id="269" r:id="rId53"/>
    <p:sldId id="312" r:id="rId54"/>
    <p:sldId id="313" r:id="rId55"/>
    <p:sldId id="270" r:id="rId56"/>
    <p:sldId id="314" r:id="rId57"/>
    <p:sldId id="315" r:id="rId58"/>
    <p:sldId id="271" r:id="rId5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21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1" d="100"/>
        <a:sy n="61" d="100"/>
      </p:scale>
      <p:origin x="0" y="-570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AA6DF-3908-4C74-B3E0-88E4250A3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4E9193-DA10-44E1-B71F-F882584A5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9E8EE4-FA03-4D30-9248-7302CD98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4BD8C-B8BA-4914-8AEE-8D6690766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66828C-D40A-49A7-9234-9F1EBDF3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3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94164-0130-4E1A-876F-5539761D7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42F002-1E51-45A8-BDE6-B022F9AFB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C60C2A-7C0B-4184-BAE9-436AAB0D1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2A5DE7-73BD-45C5-B4B0-7C2E0A445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D7820C-E27A-40B1-B6B6-3CE28A4E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0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E8CF7C-859B-4CC0-B548-8E35056DAD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E6FE6D-855A-47C6-8951-CA55425EF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82060-87D4-497D-8130-195EF094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008571-8B6B-47E2-9FC1-26D5B7D8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70840-DC38-4CC6-95EA-54B6DFB9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92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CD633-A10C-4C67-B836-E9E7A7A3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B8EBFD-AC8A-4CE8-A49E-604CA72C1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9512F-DF67-49BC-8146-7C6EDBE7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92251C-4196-4EA3-853E-730B8082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AAFAD5-B653-47DC-B1BF-B79B3A06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1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C0688-0EAD-4CDA-B647-99579AB6C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F1B66-C95B-4FB8-82FF-8DDA212CE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9A0A46-D916-460E-A22A-16EEBC97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322D94-CE67-4FD2-A5EC-D83AC9E4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591356-FA32-4428-BAC6-850E7D3B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9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B8590-F640-4845-A1A7-3269B7EB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A5C4CE-88AD-43E8-9DA0-D04784A63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85B2EC-D082-407F-9343-E3A1E4A38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F42563-F2E8-4D12-8FFB-16A17B8F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C80620-CC0A-41C0-BE2F-4046D9286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DB4B1D-257A-48C0-96C1-B5056335E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46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096A4-244E-4588-8157-B454CB23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3325B9-C03A-44FF-B8C0-B279B202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F54C03-194E-4890-9519-BB95256B5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81B2BA-8527-42B5-B55C-E3FB85626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8D99C3-9361-41A5-961D-AE2975594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B6D085-FF06-42D2-86D3-F034CF3BB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6378440-0A4D-4EA3-BF1C-DCAE76A8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90319D-460A-4D48-B540-E9143F53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0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3D8F5-66B1-4484-8B39-60BF191A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59A858-05BD-46E3-B384-DBB456204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208BF2-83D0-4EBA-AC33-1A6DFE49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1BCD9-0B06-46C3-859F-E59A2DB5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49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322432-DA30-4E4E-B646-753C190B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C2528A-6431-432F-8966-10FC9151F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05411E-A226-4341-9DD4-E41E06F52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10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11835-5654-4075-90E5-AA36225A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048B97-9ADD-48C4-8F04-97941444B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C9C833-124C-4B0F-8EB9-DED79B5B0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5D8F45-568D-4192-9E69-145FA35D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7320E5-195F-4075-8262-ACE38BA5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4A1005-B4DA-4645-AE0A-F924AA693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10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2662E-B1E8-4A1D-912D-E664EFFD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EFA5C3-9694-4AF6-8B65-3FDDA0D0FA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A907D2-580E-4C2B-BCDD-23155B3D9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165331-B369-4F2A-B192-947104C2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72493-CAF6-4081-8388-8AAA2620D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0EA9DF-3270-43EC-95B6-2D76CFF9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60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D532C-8181-429A-8E7D-E82ABE0E7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1006F3-9DD8-4293-8627-852E43186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D0F3B8-3D79-44AA-A627-5B0213742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1B235-B07E-4F34-AA09-E42471394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58A03-DBB1-469F-A2B8-E3E0AD0E8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6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5-02">
            <a:extLst>
              <a:ext uri="{FF2B5EF4-FFF2-40B4-BE49-F238E27FC236}">
                <a16:creationId xmlns:a16="http://schemas.microsoft.com/office/drawing/2014/main" id="{AB82B861-C89D-463B-AAC0-67D7B6D333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" y="0"/>
            <a:ext cx="11187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07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Непослушанием одного человека сделались многие грешными…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5:19)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950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…плотские помышления суть вражда против Бога; ибо закону Божию не покоряются, да и не могут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8:7)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665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…истинно говорю вам: всякий, делающий грех, есть раб греха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8:34)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222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Нет человека праведного на земле, который делал бы добро и не грешил бы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Еккл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7:20)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751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Может ли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Ефиоплянин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переменить кожу свою и барс – пятна свои? так и вы можете ли делать доброе, привыкнув делать злое?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Иер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13:23)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957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по внутреннему человеку нахожу удовольствие в законе Божием, но в членах моих вижу иной закон, противоборствующий закону ума моего и делающий меня пленником закона греховного, находящегося в членах моих. Бедный я человек! кто избавит меня от сего тела смерти?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7:22-24)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991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Преступлением одного всем человекам осуждение…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5:18)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560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…все согрешили и лишены славы Божией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3:23)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332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…не оправдается пред Тобой ни один из живущих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142:2)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858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Но беззакония ваши произвели разделение между вами и Богом вашим…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59:2)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врагами Богу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5:10)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716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5-03">
            <a:extLst>
              <a:ext uri="{FF2B5EF4-FFF2-40B4-BE49-F238E27FC236}">
                <a16:creationId xmlns:a16="http://schemas.microsoft.com/office/drawing/2014/main" id="{06CE997B-5B16-4894-BA0F-D41AE70C66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838" y="0"/>
            <a:ext cx="8948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14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открывается гнев Божий с неба на всякое нечестие и неправду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человеков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1:18)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58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Пред негодованием Его кто устоит? И кто стерпит пламя гнева Его? Гнев Его разливается как огонь; скалы распадаются пред Ним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(Наум. 1:6)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милость Твоя лучше, нежели жизнь…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62:4)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732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законом познается грех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3:20)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816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5-06">
            <a:extLst>
              <a:ext uri="{FF2B5EF4-FFF2-40B4-BE49-F238E27FC236}">
                <a16:creationId xmlns:a16="http://schemas.microsoft.com/office/drawing/2014/main" id="{01575E75-0AE2-4C5E-A1BB-E2A977BAD4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0"/>
            <a:ext cx="998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57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1486560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Сказал… некоторым, которые уверены были о себе, что они праведны, и уничижали других, следующую притчу: два человека вошли в храм помолиться: один фарисей, а другой мытарь*. Фарисей, став, молился сам в себе так: Боже! благодарю Тебя, что я не таков, как прочие люди, грабители, обидчики, прелюбодеи, или как этот мытарь: пощусь два раза в неделю, даю десятую часть из всего, что приобретаю. Мытарь же, стоя вдали, не смел даже поднять глаз на небо; но, ударяя себя в грудь, говорил: Боже! будь милостив ко мне грешнику! Сказываю вам, что сей пошел оправданным в дом свой более, нежели тот: ибо всякий, возвышающий сам себя, унижен будет, а унижающий себя возвысится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18:9-14)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543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Горе вам, книжники и фарисеи… вы по наружности кажетесь людям праведными, а внутри исполнены лицемерия и беззакония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Матф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23:27,28)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072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Есть род, который чист в глазах своих, тогда как не омыт от нечистот своих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(Притч. 30:12)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Если говорим, что не имеем греха, – обманываем самих себя, и истины нет в нас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Ин. 1:8)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069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Горе мне! погиб я! ибо я человек с нечистыми устами, и живу среди народа также с нечистыми устами, – и глаза мои видели Царя, Господа Саваофа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6:5)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…нет праведного ни одного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3:10)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45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Блаженны нищие духом, ибо их есть Царство Небесное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5:3)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Блаженны алчущие и жаждущие правды, ибо они насытятся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5:6)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879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Посему как одним человеком грех вошел в мир, и грехом – смерть, так и смерть перешла во всех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человеков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потому что в нем все согрешили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5: 12)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возмездие за грех – смерть…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6:23)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3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Возлюбленные мои… со страхом и трепетом совершайте свое спасение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(Фил. 2:12)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05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5-07">
            <a:extLst>
              <a:ext uri="{FF2B5EF4-FFF2-40B4-BE49-F238E27FC236}">
                <a16:creationId xmlns:a16="http://schemas.microsoft.com/office/drawing/2014/main" id="{4252BABF-5272-42A0-B14E-45C96ADF84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12114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Итак, покайтесь и обратитесь, чтобы загладились грехи ваши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3:19)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560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Приближались к Нему все мытари и грешники слушать 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15:1)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784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5-08">
            <a:extLst>
              <a:ext uri="{FF2B5EF4-FFF2-40B4-BE49-F238E27FC236}">
                <a16:creationId xmlns:a16="http://schemas.microsoft.com/office/drawing/2014/main" id="{C73C1A6C-4356-44E2-A3A8-A918719951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25" y="0"/>
            <a:ext cx="4703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85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Книжники и фарисеи привели к Нему (Христу)</a:t>
            </a:r>
            <a:r>
              <a:rPr lang="en-US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женщину, взятую в прелюбодеянии, и, поставив ее посреди, сказали Ему: Учитель! эта женщина взята в прелюбодеянии; а Моисей в законе заповедал нам побивать таких камнями: Ты что скажешь?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8:3-5)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976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Я не осуждаю тебя; иди и впредь не греши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8:11)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…благость Божия ведет тебя к покаянию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2:4)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Узами любви… влек Я их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(Ос. 11:4)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8979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5-09">
            <a:extLst>
              <a:ext uri="{FF2B5EF4-FFF2-40B4-BE49-F238E27FC236}">
                <a16:creationId xmlns:a16="http://schemas.microsoft.com/office/drawing/2014/main" id="{4E5C1CBA-1912-4D9C-8C80-2A51B7FE3B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0" y="0"/>
            <a:ext cx="453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058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Сказываю вам, что так на небесах более радости будет об одном грешнике кающемся, нежели о девяноста девяти праведниках, не имеющих нужды в покаянии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15:7)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113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Итак, твердо знай, весь дом Израилев, что Бог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соделал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Господом и Христом Сего Иисуса, Которого вы распяли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2:36)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Услышав это, они умилились сердцем и сказали Петру и прочим Апостолам: что нам делать, мужи братия?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2:37)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2846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Покайтесь, и да крестится каждый из вас во имя Иисуса Христа для прощения грехов; и получите дар Святого Духа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2:38)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5-04">
            <a:extLst>
              <a:ext uri="{FF2B5EF4-FFF2-40B4-BE49-F238E27FC236}">
                <a16:creationId xmlns:a16="http://schemas.microsoft.com/office/drawing/2014/main" id="{A82163C7-FEC9-46C1-B626-E8415A7022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788" y="0"/>
            <a:ext cx="8988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676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1117228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Помилуй меня, Боже, по великой милости Твоей, и по множеству щедрот Твоих изгладь беззакония мои. Многократно омой меня от беззакония моего, и от греха моего очисти меня, ибо беззакония мои я сознаю, и грех мой всегда предо мною. Тебе, Тебе единому согрешил я и лукавое пред очами Твоими сделал, так что Ты праведен в приговоре Твоем и чист в суде Твоем… Отврати лице Твое от грехов моих и изгладь все беззакония мои. Сердце чистое сотвори во мне, Боже, и дух правый обнови внутри меня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50:3-6,11,12)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689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Если исповедуем грехи наши, то Он, будучи верен и праведен, простит нам грехи наши и очистит нас от всякой неправды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Ин. 1:9)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Я не осуждаю тебя; иди и впредь не греши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8:11)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3595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Да оставит нечестивый путь свой и беззаконник помыслы свои, и да обратится к Господу, и Он помилует его, и к Богу нашему, ибо Он многомилостив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55:7)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Если любите Меня, соблюдите Мои заповеди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14:15)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9200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5-10">
            <a:extLst>
              <a:ext uri="{FF2B5EF4-FFF2-40B4-BE49-F238E27FC236}">
                <a16:creationId xmlns:a16="http://schemas.microsoft.com/office/drawing/2014/main" id="{C599CBF2-9BC6-410A-BA00-CADFFF74E1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88" y="0"/>
            <a:ext cx="3144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825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которая изливается в сердце Духом Святым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5:5)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…закон духа жизни во Христе Иисусе освободил меня от закона греха и смерти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8:2)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773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Сотворите же достойный плод покаяния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3:8)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…если мы, получив познание истины, произвольно грешим, то такой человек попирает Сына Божия и не почитает за святыню Кровь завета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(Евр.10:26,29)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778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5-11">
            <a:extLst>
              <a:ext uri="{FF2B5EF4-FFF2-40B4-BE49-F238E27FC236}">
                <a16:creationId xmlns:a16="http://schemas.microsoft.com/office/drawing/2014/main" id="{90DA5021-7FFF-41E3-ACBC-B09D1B8F57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88" y="0"/>
            <a:ext cx="5686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083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Омойтесь, очиститесь; удалите злые деяния ваши от очей Моих; перестаньте делать зло; научитесь делать добро, ищите правды... Тогда придите – и рассудим, говорит Господь. Если будут грехи ваши, как багряное, – как снег убелю; если будут красны, как пурпур, – как волну убелю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(Ис.1:16-18)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2735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Как человеку быть правым (т.е. оправданным)</a:t>
            </a:r>
            <a:r>
              <a:rPr lang="en-US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пред Богом?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(Иов. 25:4)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как непослушанием одного человека сделались многие грешными, так и послушанием одного сделаются праведными многие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5:19)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5880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5-12">
            <a:extLst>
              <a:ext uri="{FF2B5EF4-FFF2-40B4-BE49-F238E27FC236}">
                <a16:creationId xmlns:a16="http://schemas.microsoft.com/office/drawing/2014/main" id="{8CE0CBFA-A3B4-4F46-AAA5-73297C5E53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00" y="0"/>
            <a:ext cx="500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49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Пойди, позови мужа твоего и приди сюда. Женщина сказала в ответ: у меня нет мужа. Иисус говорит ей: правду ты сказала, что у тебя нет мужа, ибо у тебя было пять мужей, и тот, которого ныне имеешь, не муж тебе; это справедливо ты сказала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(Иоан.4:1618)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5104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Но Он изъязвлен был за грехи наши и мучим за беззакония наши; наказание мира нашего было на Нем, и ранами Его мы исцелились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53:5)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…вот Агнец Божий, Который берет на Себя грех мира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1:29)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2570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Потому что Бог во Христе примирил с Собою мир, не вменяя людям преступлений их, и дал нам слово примирения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(2 Кор. 5:19)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Он опять умилосердится над нами, изгладит беззакония наши…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(Мих. 7:19)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9639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5-13">
            <a:extLst>
              <a:ext uri="{FF2B5EF4-FFF2-40B4-BE49-F238E27FC236}">
                <a16:creationId xmlns:a16="http://schemas.microsoft.com/office/drawing/2014/main" id="{A7DAD0AD-73FD-4F8B-8D6C-FC5C7C2E49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88" y="0"/>
            <a:ext cx="4492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886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 пучину морскую все грехи наши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(Мих. 7:19)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Как далеко восток от запада, так удалил Он от нас беззакония наши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102:12)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2596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Благословен Бог и Отец Господа нашего Иисуса Христа, благословивший нас во Христе всяким духовным благословением в небесах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Еф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1:3)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2498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5-14">
            <a:extLst>
              <a:ext uri="{FF2B5EF4-FFF2-40B4-BE49-F238E27FC236}">
                <a16:creationId xmlns:a16="http://schemas.microsoft.com/office/drawing/2014/main" id="{B9E006E6-2432-43A9-9273-BC79B3AF4A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0"/>
            <a:ext cx="7256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103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Дар благодати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5:16)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благодатью вы спасены через веру, и сие не от вас, Божий дар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Еф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2:8)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Отче, я согрешил перед небом и перед Тобой…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15:21)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2170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…приходящего ко Мне не изгоню вон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6:37)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628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5-01">
            <a:extLst>
              <a:ext uri="{FF2B5EF4-FFF2-40B4-BE49-F238E27FC236}">
                <a16:creationId xmlns:a16="http://schemas.microsoft.com/office/drawing/2014/main" id="{9CB52F27-54B3-4695-BBC5-9627A0B5DB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94" y="315570"/>
            <a:ext cx="4381863" cy="6226859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94406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969496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Если бы ты знала дар Божий и Кто говорит тебе: “дай Мне пить”, то ты сама просила бы у Него, и Он дал бы тебе воду живую… Всякий, пьющий воду сию (в колодце) возжаждет опять, а кто будет пить воду, которую Я дам ему, тот не будет жаждать вовек; но вода, которую Я дам ему, сделается в нем источником воды, текущей в жизнь вечную. Женщина говорит Ему: господин! дай мне этой воды, чтобы мне не иметь жажды…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(Иоан.4:10, 13-15)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568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Как в Адаме все умирают, так во Христе все оживут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15:22)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783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349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 одной крови Он (Бог) произвел весь род человеческий для обитания по всему лицу земли…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17:26)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855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5-05">
            <a:extLst>
              <a:ext uri="{FF2B5EF4-FFF2-40B4-BE49-F238E27FC236}">
                <a16:creationId xmlns:a16="http://schemas.microsoft.com/office/drawing/2014/main" id="{73296CEA-3596-4287-BB22-5413C90263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913" y="0"/>
            <a:ext cx="520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311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1620</Words>
  <Application>Microsoft Office PowerPoint</Application>
  <PresentationFormat>Широкоэкранный</PresentationFormat>
  <Paragraphs>126</Paragraphs>
  <Slides>58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Мухаметвалеев Рустем</dc:creator>
  <cp:lastModifiedBy>Мухаметвалеев Рустем</cp:lastModifiedBy>
  <cp:revision>20</cp:revision>
  <dcterms:created xsi:type="dcterms:W3CDTF">2019-02-07T16:44:45Z</dcterms:created>
  <dcterms:modified xsi:type="dcterms:W3CDTF">2019-02-13T16:26:45Z</dcterms:modified>
</cp:coreProperties>
</file>