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72" r:id="rId4"/>
    <p:sldId id="259" r:id="rId5"/>
    <p:sldId id="273" r:id="rId6"/>
    <p:sldId id="260" r:id="rId7"/>
    <p:sldId id="274" r:id="rId8"/>
    <p:sldId id="275" r:id="rId9"/>
    <p:sldId id="261" r:id="rId10"/>
    <p:sldId id="276" r:id="rId11"/>
    <p:sldId id="277" r:id="rId12"/>
    <p:sldId id="278" r:id="rId13"/>
    <p:sldId id="279" r:id="rId14"/>
    <p:sldId id="262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63" r:id="rId23"/>
    <p:sldId id="287" r:id="rId24"/>
    <p:sldId id="288" r:id="rId25"/>
    <p:sldId id="289" r:id="rId26"/>
    <p:sldId id="290" r:id="rId27"/>
    <p:sldId id="291" r:id="rId28"/>
    <p:sldId id="292" r:id="rId29"/>
    <p:sldId id="264" r:id="rId30"/>
    <p:sldId id="293" r:id="rId31"/>
    <p:sldId id="294" r:id="rId32"/>
    <p:sldId id="295" r:id="rId33"/>
    <p:sldId id="26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26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267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26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269" r:id="rId79"/>
    <p:sldId id="337" r:id="rId80"/>
    <p:sldId id="338" r:id="rId81"/>
    <p:sldId id="339" r:id="rId82"/>
    <p:sldId id="340" r:id="rId83"/>
    <p:sldId id="270" r:id="rId84"/>
    <p:sldId id="341" r:id="rId85"/>
    <p:sldId id="342" r:id="rId86"/>
    <p:sldId id="271" r:id="rId8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21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AA6DF-3908-4C74-B3E0-88E4250A3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4E9193-DA10-44E1-B71F-F882584A5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9E8EE4-FA03-4D30-9248-7302CD98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4BD8C-B8BA-4914-8AEE-8D6690766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66828C-D40A-49A7-9234-9F1EBDF3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3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94164-0130-4E1A-876F-5539761D7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42F002-1E51-45A8-BDE6-B022F9AFB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C60C2A-7C0B-4184-BAE9-436AAB0D1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2A5DE7-73BD-45C5-B4B0-7C2E0A445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D7820C-E27A-40B1-B6B6-3CE28A4E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0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E8CF7C-859B-4CC0-B548-8E35056DAD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E6FE6D-855A-47C6-8951-CA55425EF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82060-87D4-497D-8130-195EF094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008571-8B6B-47E2-9FC1-26D5B7D8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70840-DC38-4CC6-95EA-54B6DFB9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92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CD633-A10C-4C67-B836-E9E7A7A3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B8EBFD-AC8A-4CE8-A49E-604CA72C1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9512F-DF67-49BC-8146-7C6EDBE7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92251C-4196-4EA3-853E-730B8082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AAFAD5-B653-47DC-B1BF-B79B3A06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1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C0688-0EAD-4CDA-B647-99579AB6C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F1B66-C95B-4FB8-82FF-8DDA212CE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9A0A46-D916-460E-A22A-16EEBC97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322D94-CE67-4FD2-A5EC-D83AC9E4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591356-FA32-4428-BAC6-850E7D3B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9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B8590-F640-4845-A1A7-3269B7EB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A5C4CE-88AD-43E8-9DA0-D04784A63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85B2EC-D082-407F-9343-E3A1E4A38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F42563-F2E8-4D12-8FFB-16A17B8F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C80620-CC0A-41C0-BE2F-4046D9286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DB4B1D-257A-48C0-96C1-B5056335E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46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096A4-244E-4588-8157-B454CB23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3325B9-C03A-44FF-B8C0-B279B202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F54C03-194E-4890-9519-BB95256B5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81B2BA-8527-42B5-B55C-E3FB85626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8D99C3-9361-41A5-961D-AE2975594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B6D085-FF06-42D2-86D3-F034CF3BB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6378440-0A4D-4EA3-BF1C-DCAE76A8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90319D-460A-4D48-B540-E9143F53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0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3D8F5-66B1-4484-8B39-60BF191A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59A858-05BD-46E3-B384-DBB456204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208BF2-83D0-4EBA-AC33-1A6DFE49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1BCD9-0B06-46C3-859F-E59A2DB5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49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322432-DA30-4E4E-B646-753C190B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C2528A-6431-432F-8966-10FC9151F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05411E-A226-4341-9DD4-E41E06F52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10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11835-5654-4075-90E5-AA36225A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048B97-9ADD-48C4-8F04-97941444B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C9C833-124C-4B0F-8EB9-DED79B5B0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5D8F45-568D-4192-9E69-145FA35D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7320E5-195F-4075-8262-ACE38BA5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4A1005-B4DA-4645-AE0A-F924AA693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10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2662E-B1E8-4A1D-912D-E664EFFD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EFA5C3-9694-4AF6-8B65-3FDDA0D0FA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A907D2-580E-4C2B-BCDD-23155B3D9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165331-B369-4F2A-B192-947104C2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72493-CAF6-4081-8388-8AAA2620D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0EA9DF-3270-43EC-95B6-2D76CFF9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60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D532C-8181-429A-8E7D-E82ABE0E7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1006F3-9DD8-4293-8627-852E43186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D0F3B8-3D79-44AA-A627-5B0213742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1B235-B07E-4F34-AA09-E42471394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58A03-DBB1-469F-A2B8-E3E0AD0E8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6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4-02">
            <a:extLst>
              <a:ext uri="{FF2B5EF4-FFF2-40B4-BE49-F238E27FC236}">
                <a16:creationId xmlns:a16="http://schemas.microsoft.com/office/drawing/2014/main" id="{3486496C-15A5-4FB5-BEFD-4533AEDE18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0"/>
            <a:ext cx="11784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27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Мы нашли Того, о Котором писали Моисей в законе и пророки, Иисуса, сына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Иосифова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из Назарета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1:45)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252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О,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несмысленные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и медлительные сердцем, чтобы веровать всему, что предсказывали пророки!.. И, начав от Моисея, из всех пророков изъяснял им сказанное о Нем во всем Писании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24:25,27)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776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сказал им: вот то, о чем Я вам говорил, еще быв с вами, что надлежит исполниться всему, написанному о Мне в законе Моисеевом и в пророках и псалмах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24:44)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044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6294031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31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когда я… молился, и исповедовал грехи мои и грехи народа моего, Израиля… муж Гавриил*, которого я видел прежде в видении, быстро прилетев, коснулся меня около времени вечерней жертвы и вразумлял меня, говорил со мною и сказал: “Даниил!.. Семьдесят </a:t>
            </a:r>
            <a:r>
              <a:rPr lang="ru-RU" sz="31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седмин</a:t>
            </a:r>
            <a:r>
              <a:rPr lang="ru-RU" sz="31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определены для народа твоего и святого города твоего, чтобы покрыто было преступление… и чтобы… помазан был Святой святых. Итак, знай и разумей: с того времени, как выйдет повеление о восстановлении Иерусалима, до Христа Владыки семь </a:t>
            </a:r>
            <a:r>
              <a:rPr lang="ru-RU" sz="31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седмин</a:t>
            </a:r>
            <a:r>
              <a:rPr lang="ru-RU" sz="31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и шестьдесят две </a:t>
            </a:r>
            <a:r>
              <a:rPr lang="ru-RU" sz="31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седмины</a:t>
            </a:r>
            <a:r>
              <a:rPr lang="ru-RU" sz="31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 И по истечении шестидесяти двух </a:t>
            </a:r>
            <a:r>
              <a:rPr lang="ru-RU" sz="31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седмин</a:t>
            </a:r>
            <a:r>
              <a:rPr lang="ru-RU" sz="31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предан будет смерти Христос…; а город и святилище разрушены будут народом вождя…” </a:t>
            </a:r>
            <a:endParaRPr lang="ru-RU" sz="3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31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9:20,21,22,24-26)</a:t>
            </a:r>
            <a:endParaRPr lang="ru-RU" sz="3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782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4-06">
            <a:extLst>
              <a:ext uri="{FF2B5EF4-FFF2-40B4-BE49-F238E27FC236}">
                <a16:creationId xmlns:a16="http://schemas.microsoft.com/office/drawing/2014/main" id="{68616234-1695-4F5D-AE1A-545E0F5C81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38" y="0"/>
            <a:ext cx="4910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08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…до Христа Владыки семь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седмин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и шестьдесят две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седмины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9:25)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30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 истечении шестидесяти двух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седмин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предан будет смерти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9:26)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052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разрушены будут народом вождя, который придет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9:26)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208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…день за год Я определил тебе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Иез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4:6)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411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до Христа Владыки семь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седмин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и шестьдесят две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седмины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9:25)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428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За кого люди почитают Меня, Сына Человеческого? Они сказали: одни за Иоанна Крестителя, другие за Илию, а иные за Иеремию или за одного из пророков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16:13,14)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05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…с того времени, как выйдет повеление о восстановлении Иерусалима…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9:25)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482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7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Вот содержание письма, которое дал царь Артаксеркс Ездре священнику, книжнику: …Артаксеркс, царь царей, Ездре священнику... От меня дано повеление, чтобы в царстве моем всякий из народа Израилева, и из священников его, и левитов, желающий идти в Иерусалим, шел с тобою</a:t>
            </a:r>
            <a:endParaRPr lang="ru-RU" sz="4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7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7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Ездр</a:t>
            </a:r>
            <a:r>
              <a:rPr lang="ru-RU" sz="47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7:11-13)</a:t>
            </a:r>
            <a:endParaRPr lang="ru-RU" sz="4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40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4-07">
            <a:extLst>
              <a:ext uri="{FF2B5EF4-FFF2-40B4-BE49-F238E27FC236}">
                <a16:creationId xmlns:a16="http://schemas.microsoft.com/office/drawing/2014/main" id="{22622CD4-3611-4057-908D-0B160ED5EF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038" y="0"/>
            <a:ext cx="4225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96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 ним (с Ездрой) пошли в Иерусалим и некоторые из сынов Израилевых, и из священников и левитов, и певцов, и привратников, и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нефинеев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в седьмой год царя Артаксеркса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Ездр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7:7)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136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И, крестившись, Иисус тотчас вышел из воды, – и се, отверзлись Ему небеса, и увидел Иоанн Духа Божия, Который сходил, как голубь, и ниспускался на Него. И се, глас с небес глаголющий: Сей есть Сын Мой возлюбленный, в Котором Мое благоволение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3:16,17)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593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Как Бог Духом Святым и силою помазал Иисуса из Назарета, и Он ходил, благотворя и исцеляя всех, обладаемых диаволом, потому что Бог был с Ним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10:38)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952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Исполнилось время и приблизилось Царствие Божие: покайтесь и веруйте в Евангелие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1:15)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815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Но когда пришла полнота времени, Бог послал Сына Своего…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(Гал. 4:4)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919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по истечении шестидесяти двух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седмин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предан будет смерти Христос, и не будет; а город и святилище разрушены будут народом вождя, который придет…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9:26)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6296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4-08">
            <a:extLst>
              <a:ext uri="{FF2B5EF4-FFF2-40B4-BE49-F238E27FC236}">
                <a16:creationId xmlns:a16="http://schemas.microsoft.com/office/drawing/2014/main" id="{803ADBE0-540B-4E33-AD79-C6F5E86F55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1438"/>
            <a:ext cx="12192000" cy="417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14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Мы знаем, что с Моисеем говорил Бог; Сего же не знаем, откуда Он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9:29)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861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утвердит завет для многих одна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седмина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а в половине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седмины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прекратится жертва и приношение…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9:27)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8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ты, Вифлеем-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Ефрафа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мал ли ты между тысячами Иудиными? из тебя произойдет Мне Тот, Который должен быть Владыкою в Израиле и Которого происхождение из начала, от дней вечных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(Мих. 5:2)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228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Иисус родился в Вифлееме Иудейском во дни царя Ирода…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2:1)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650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4-09">
            <a:extLst>
              <a:ext uri="{FF2B5EF4-FFF2-40B4-BE49-F238E27FC236}">
                <a16:creationId xmlns:a16="http://schemas.microsoft.com/office/drawing/2014/main" id="{B2332EB3-7B69-46B3-BE33-53B550272D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00" y="0"/>
            <a:ext cx="3986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69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Итак, Сам Господь даст вам знамение: се, Дева во чреве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приимет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и родит Сына, и нарекут имя Ему: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Еммануил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*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7:14)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Деве, обрученной мужу, именем Иосифу, из дома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Давидова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; имя же Деве: Мария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(Лук. 1:27)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5757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Дух Святой найдет на тебя, и сила Всевышнего осенит тебя; посему и рожденное Святое наречется Сыном Божиим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1:35)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9735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Ангел Господень явился ему во сне и сказал: Иосиф, сын Давидов! не бойся принять Марию, жену твою, ибо родившееся в Ней есть от Духа Святого; родит же Сына, и наречешь Ему имя Иисус, ибо Он спасет людей Своих от грехов их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1:20,21)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108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благословятся в семени твоем все народы земли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</a:rPr>
              <a:t>(Быт. 22:18)</a:t>
            </a:r>
          </a:p>
        </p:txBody>
      </p:sp>
    </p:spTree>
    <p:extLst>
      <p:ext uri="{BB962C8B-B14F-4D97-AF65-F5344CB8AC3E}">
        <p14:creationId xmlns:p14="http://schemas.microsoft.com/office/powerpoint/2010/main" val="848475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Родословие Иисуса Христа, Сына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Давидова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Сына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Авраамова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1:1)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971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4-03">
            <a:extLst>
              <a:ext uri="{FF2B5EF4-FFF2-40B4-BE49-F238E27FC236}">
                <a16:creationId xmlns:a16="http://schemas.microsoft.com/office/drawing/2014/main" id="{C0967183-63DD-44CA-BBBE-A5C36DAC50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13" y="0"/>
            <a:ext cx="5337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50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Но Аврааму даны были обетования и семени его. Не сказано “и потомкам”, как бы о многих, но как об одном: “и семени твоему”, которое есть Христос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(Гал. 3:16)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5108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Вот Бог… придет и спасет вас. Тогда откроются глаза слепых и уши глухих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отверзутся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Тогда хромой вскочит, как олень, и язык немого будет петь…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35:4-6)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286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6093976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39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Иоанн же, услышав в темнице о делах Христовых, послал двоих из учеников своих сказать Ему: Ты ли Тот, Который должен прийти, или ожидать нам другого? И сказал им Иисус в ответ: пойдите, скажите Иоанну, что слышите и видите: слепые прозревают и хромые ходят, прокаженные очищаются и глухие слышат, мертвые воскресают и нищие благовествуют; и блажен, кто не соблазнится о Мне </a:t>
            </a:r>
            <a:endParaRPr lang="ru-RU" sz="3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39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11:2-6)</a:t>
            </a:r>
            <a:endParaRPr lang="ru-RU" sz="3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2988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…дела, которые творю Я во имя Отца Моего, они свидетельствуют о Мне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10:24,25)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7555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6093976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39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Но Он изъязвлен был за грехи наши и мучим за беззакония наши; наказание мира нашего было на Нем, и ранами Его мы исцелились. Все мы блуждали, как овцы, совратились каждый на свою дорогу: и Господь возложил на Него грехи всех нас. Он </a:t>
            </a:r>
            <a:r>
              <a:rPr lang="ru-RU" sz="39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истязуем</a:t>
            </a:r>
            <a:r>
              <a:rPr lang="ru-RU" sz="39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был, но страдал добровольно и не открывал уст Своих; как овца, веден был Он на заклание, и как агнец пред стригущим его безгласен, так Он не отверзал уст Своих </a:t>
            </a:r>
            <a:endParaRPr lang="ru-RU" sz="3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39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53:5-7)</a:t>
            </a:r>
            <a:endParaRPr lang="ru-RU" sz="3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7584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4-10">
            <a:extLst>
              <a:ext uri="{FF2B5EF4-FFF2-40B4-BE49-F238E27FC236}">
                <a16:creationId xmlns:a16="http://schemas.microsoft.com/office/drawing/2014/main" id="{262433E0-5475-42C4-B673-F91716B647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88" y="0"/>
            <a:ext cx="901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164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652486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3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Христос пострадал за нас… Он не сделал никакого греха, и не было лести в устах Его. Будучи злословим, Он не злословил взаимно; страдая, не угрожал, но предавал то Судии Праведному. Он грехи наши Сам вознес телом Своим на древо, дабы мы, избавившись от грехов, жили для правды: ранами Его вы исцелились. Ибо вы были, как овцы блуждающие (не имея пастыря) но возвратились ныне к Пастырю и Блюстителю душ ваших </a:t>
            </a:r>
            <a:endParaRPr lang="ru-RU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3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Петр. 2:21-25)</a:t>
            </a:r>
            <a:endParaRPr lang="ru-RU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9097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…Христос умер за грехи наши, по Писанию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15:3)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0867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сделает Господь Саваоф на горе сей для всех народов трапезу из тучных яств… И скажут в тот день: вот Он, Бог наш! на Него мы уповали, и Он спас нас! Сей есть Господь; на Него уповали мы; возрадуемся и возвеселимся во спасении Его!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25:6,9)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448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спасет людей Своих от грехов их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1:21)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371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Ты веруешь ли в Сына Божия? Он отвечал и сказал: а кто Он, Господи, чтобы мне веровать в Него?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9:35,36)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0549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Быв же спрошен фарисеями, когда придет Царствие Божие, отвечал им: не придет Царствие Божие приметным образом,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ине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скажут: вот, оно здесь, или: вот, там. Ибо вот, Царствие Божие внутрь вас есть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17:20,21)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0921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гробами окрашенными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23:27)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4716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Если же Я перстом Божиим изгоняю бесов, то, конечно, достигло до вас Царствие Божие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11:20)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7382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624786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0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привели его (осленка) к Иисусу, и, накинув одежды свои на осленка, посадили на него Иисуса. И, когда Он ехал, постилали одежды свои по дороге. А когда Он приблизился к спуску с горы Елеонской, всё множество учеников начало в радости </a:t>
            </a:r>
            <a:r>
              <a:rPr lang="ru-RU" sz="40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велегласно</a:t>
            </a:r>
            <a:r>
              <a:rPr lang="ru-RU" sz="40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славить Бога за все чудеса, какие видели они, говоря: благословен Царь, грядущий во имя Господне! мир на небесах и слава в вышних! 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0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0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0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19:35-38)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3270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Ликуй от радости, дщерь Сиона, торжествуй, дщерь Иерусалима: се Царь твой грядет к тебе, праведный и спасающий, кроткий, сидящий на ослице и на молодом осле, сыне подъяремной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Зах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9:9)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5769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7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Ученики </a:t>
            </a:r>
            <a:r>
              <a:rPr lang="ru-RU" sz="47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Иоанновы</a:t>
            </a:r>
            <a:r>
              <a:rPr lang="ru-RU" sz="47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и фарисейские постились. Приходят к Нему (Христу) и говорят: почему ученики </a:t>
            </a:r>
            <a:r>
              <a:rPr lang="ru-RU" sz="47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Иоанновы</a:t>
            </a:r>
            <a:r>
              <a:rPr lang="ru-RU" sz="47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и фарисейские постятся, а Твои ученики не постятся? И сказал им Иисус: могут ли поститься сыны чертога брачного, когда с ними жених? Доколе с ними жених, не могут поститься </a:t>
            </a:r>
            <a:endParaRPr lang="ru-RU" sz="4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7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7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Мк</a:t>
            </a:r>
            <a:r>
              <a:rPr lang="ru-RU" sz="47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2:18,19)</a:t>
            </a:r>
            <a:endParaRPr lang="ru-RU" sz="4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7516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4-11">
            <a:extLst>
              <a:ext uri="{FF2B5EF4-FFF2-40B4-BE49-F238E27FC236}">
                <a16:creationId xmlns:a16="http://schemas.microsoft.com/office/drawing/2014/main" id="{ED7E5CC4-9D27-4DD1-B440-D3D35ADB69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8356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168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Благословен грядущий во имя Господне!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117:26)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1534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Бог посетил народ Свой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7:16)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3418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И, обратившись к ученикам, сказал им особо: блаженны очи, видящие то, что вы видите! Ибо сказываю вам, что многие пророки и цари желали видеть, что вы видите, и не видели, и слышать, что вы слышите, и не слышали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10:23,24)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442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4-04">
            <a:extLst>
              <a:ext uri="{FF2B5EF4-FFF2-40B4-BE49-F238E27FC236}">
                <a16:creationId xmlns:a16="http://schemas.microsoft.com/office/drawing/2014/main" id="{9BCC46D9-6204-4787-AB89-21DF756BA4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13" y="0"/>
            <a:ext cx="4702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629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Первосвященник спросил Его и сказал Ему: Ты ли Христос, Сын Благословенного? Иисус сказал: Я; и вы узрите Сына Человеческого, сидящего одесную силы и грядущего на облаках небесных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14:61,62)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4494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Мария же сказала Ангелу: как будет это, когда Я мужа не знаю? Ангел сказал Ей в ответ: Дух Святой найдет на Тебя, и сила Всевышнего осенит Тебя; посему и рождаемое Святое наречется Сыном Божиим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1:34,35)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3130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беспрекословно – великая благочестия тайна: Бог явился во плоти…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Тим. 3:16)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5129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Есть ли что трудное для Господа?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18:14)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9935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 человекам это невозможно, Богу же все возможно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19:26)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4503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Я и Отец – одно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10:30)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8458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Кто же Ты? Иисус сказал им: от начала Сущий, как и говорю вам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8:25)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8980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…истинно, истинно говорю вам: прежде нежели был Авраам, Я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есмь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8:58)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08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Я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есмь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путь и истина и жизнь; никто не приходит к Отцу, как только через Меня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14:6)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7013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4-12">
            <a:extLst>
              <a:ext uri="{FF2B5EF4-FFF2-40B4-BE49-F238E27FC236}">
                <a16:creationId xmlns:a16="http://schemas.microsoft.com/office/drawing/2014/main" id="{D6FACFB9-7F73-4298-9314-288DD4D574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013" y="0"/>
            <a:ext cx="4624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92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тайны, о которой от вечных времен было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умолчано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</a:rPr>
              <a:t>(Рим. 1:24)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38985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Знаем также, что Сын Божий пришел и дал нам свет и разум, да познаем Бога истинного и да будем в истинном Сыне Его Иисусе Христе. Сей есть истинный Бог и жизнь вечная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Ин. 5:20)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0861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Бог Свою любовь к нам доказывает тем, что Христос умер за нас, когда мы были еще грешниками… будучи врагами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5:8,10)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322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Бог есть любовь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Ин. 4:16)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7605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Любовь познали мы в том, что Он положил за нас душу Свою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Ин. 3:16)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4591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Смотрите, какую любовь дал нам Отец…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Ин. 3:1)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6586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…что нам делать, чтобы творить дела Божии? Иисус сказал им в ответ: вот дело Божие, чтобы вы веровали в Того, Кого Он послал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6:28,29)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8124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Он, придя, обличит мир о грехе и о правде и о суде: о грехе, что не веруют в Меня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16:8,9)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5318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Пилат же написал и надпись, и поставил на кресте. Написано было: Иисус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Назорей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Царь Иудейский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19:19)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0480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4-13">
            <a:extLst>
              <a:ext uri="{FF2B5EF4-FFF2-40B4-BE49-F238E27FC236}">
                <a16:creationId xmlns:a16="http://schemas.microsoft.com/office/drawing/2014/main" id="{E899A31D-5B61-4CDB-B469-D13B97B775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0"/>
            <a:ext cx="48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450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Пришел к своим и свои Его не приняли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1:11)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263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дабы всякий, верующий в Него не погиб, но имел жизнь вечную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3:16)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6136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Ему скажут: отчего же на руках у тебя рубцы? И он ответит: от того, что меня били в доме любящих меня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Зах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13:6)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1805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Иерусалим, Иерусалим, избивающий пророков и камнями побивающий посланных к тебе! сколько раз хотел Я собрать детей твоих, как птица собирает птенцов своих под крылья, и вы не захотели!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23:37)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0676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вы куплены дорогою ценою…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6:20)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4906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4-14">
            <a:extLst>
              <a:ext uri="{FF2B5EF4-FFF2-40B4-BE49-F238E27FC236}">
                <a16:creationId xmlns:a16="http://schemas.microsoft.com/office/drawing/2014/main" id="{3DA2AD86-7D6D-4739-9CE3-9D9C3172EC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13" y="0"/>
            <a:ext cx="3508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965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Господь мой и Бог мой! Иисус говорит ему: ты поверил, потому что увидел Меня: блаженны не видевшие и уверовавшие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20:28,29)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3349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66730"/>
            <a:ext cx="11138263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верую, Господи! помоги моему неверию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9:24)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3499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4-01">
            <a:extLst>
              <a:ext uri="{FF2B5EF4-FFF2-40B4-BE49-F238E27FC236}">
                <a16:creationId xmlns:a16="http://schemas.microsoft.com/office/drawing/2014/main" id="{9668308D-31FF-4DEB-A67D-80BF8D6D8F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440" y="365760"/>
            <a:ext cx="4311227" cy="612648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87439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4-05">
            <a:extLst>
              <a:ext uri="{FF2B5EF4-FFF2-40B4-BE49-F238E27FC236}">
                <a16:creationId xmlns:a16="http://schemas.microsoft.com/office/drawing/2014/main" id="{9B6FBC79-41FA-4EBE-BD36-8BF40EADD3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487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230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2212</Words>
  <Application>Microsoft Office PowerPoint</Application>
  <PresentationFormat>Широкоэкранный</PresentationFormat>
  <Paragraphs>144</Paragraphs>
  <Slides>86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9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Мухаметвалеев Рустем</dc:creator>
  <cp:lastModifiedBy>Мухаметвалеев Рустем</cp:lastModifiedBy>
  <cp:revision>21</cp:revision>
  <dcterms:created xsi:type="dcterms:W3CDTF">2019-02-07T16:44:45Z</dcterms:created>
  <dcterms:modified xsi:type="dcterms:W3CDTF">2019-02-13T15:35:11Z</dcterms:modified>
</cp:coreProperties>
</file>