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6" r:id="rId4"/>
    <p:sldId id="260" r:id="rId5"/>
    <p:sldId id="277" r:id="rId6"/>
    <p:sldId id="278" r:id="rId7"/>
    <p:sldId id="261" r:id="rId8"/>
    <p:sldId id="279" r:id="rId9"/>
    <p:sldId id="280" r:id="rId10"/>
    <p:sldId id="262" r:id="rId11"/>
    <p:sldId id="281" r:id="rId12"/>
    <p:sldId id="282" r:id="rId13"/>
    <p:sldId id="283" r:id="rId14"/>
    <p:sldId id="284" r:id="rId15"/>
    <p:sldId id="285" r:id="rId16"/>
    <p:sldId id="263" r:id="rId17"/>
    <p:sldId id="264" r:id="rId18"/>
    <p:sldId id="265" r:id="rId19"/>
    <p:sldId id="286" r:id="rId20"/>
    <p:sldId id="287" r:id="rId21"/>
    <p:sldId id="288" r:id="rId22"/>
    <p:sldId id="289" r:id="rId23"/>
    <p:sldId id="290" r:id="rId24"/>
    <p:sldId id="291" r:id="rId25"/>
    <p:sldId id="266" r:id="rId26"/>
    <p:sldId id="293" r:id="rId27"/>
    <p:sldId id="267" r:id="rId28"/>
    <p:sldId id="294" r:id="rId29"/>
    <p:sldId id="268" r:id="rId30"/>
    <p:sldId id="295" r:id="rId31"/>
    <p:sldId id="269" r:id="rId32"/>
    <p:sldId id="296" r:id="rId33"/>
    <p:sldId id="297" r:id="rId34"/>
    <p:sldId id="298" r:id="rId35"/>
    <p:sldId id="270" r:id="rId36"/>
    <p:sldId id="271" r:id="rId37"/>
    <p:sldId id="299" r:id="rId38"/>
    <p:sldId id="300" r:id="rId39"/>
    <p:sldId id="301" r:id="rId40"/>
    <p:sldId id="302" r:id="rId41"/>
    <p:sldId id="272" r:id="rId42"/>
    <p:sldId id="273" r:id="rId43"/>
    <p:sldId id="303" r:id="rId44"/>
    <p:sldId id="304" r:id="rId45"/>
    <p:sldId id="274" r:id="rId46"/>
    <p:sldId id="275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91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02">
            <a:extLst>
              <a:ext uri="{FF2B5EF4-FFF2-40B4-BE49-F238E27FC236}">
                <a16:creationId xmlns:a16="http://schemas.microsoft.com/office/drawing/2014/main" id="{FB20B4E1-A895-4857-9C3A-177DEEDCF9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0"/>
            <a:ext cx="11223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46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06">
            <a:extLst>
              <a:ext uri="{FF2B5EF4-FFF2-40B4-BE49-F238E27FC236}">
                <a16:creationId xmlns:a16="http://schemas.microsoft.com/office/drawing/2014/main" id="{1E87678B-007D-4E2B-9FC8-5EC3E29A3E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19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 этого истукана голова была из чистого золота, грудь его и руки его – из серебра, чрево его и бедра его медные, голени его железные, ноги его частью железные, частью глиняные. Ты видел его, доколе камень не оторвался от горы без содействия рук, ударил в истукана, в железные и глиняные ноги его, и разбил их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2:32-34)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14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Видел я в ночном видении моем, и вот… четыре больших зверя вышли из моря, непохожие один на другого. Первый – как лев, но у него крылья орлиные…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7:24)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вот еще зверь, второй, похожий на медведя, стоял с одной стороны, и три клыка во рту у него, между зубами его…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7:5)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063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Затем видел я, вот еще зверь, как барс; на спине у него четыре птичьих крыла, и четыре головы были у зверя сего, и власть дана была ему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7:6)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После сего видел я в ночных видениях, и вот зверь четвертый, страшный, и ужасный, и весьма сильный… десять рогов было у него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7:7)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82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смотрел на эти рога, и вот, вышел между ними еще небольшой рог… в этом роге были глаза, как глаза человеческие, и уста, говорящие высокомерно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(Дан.7:8)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И… будет… угнетать святых Всевышнего; даже возмечтает отменить у них праздничные времена и закон…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(Дан.7:25)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64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24786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Видел я, наконец, что поставлены были престолы, и воссел Ветхий днями… судьи сели, и раскрылись книги 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(Дан.7:9,10)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Видел я в ночных видениях, вот, с облаками небесными шел как бы Сын человеческий… владычество Его – владычество вечное, которое не прейдет, и царство Его не разрушится 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7:13,14)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226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07">
            <a:extLst>
              <a:ext uri="{FF2B5EF4-FFF2-40B4-BE49-F238E27FC236}">
                <a16:creationId xmlns:a16="http://schemas.microsoft.com/office/drawing/2014/main" id="{6872E00D-9C27-49FC-AC3B-F196319967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0"/>
            <a:ext cx="10553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98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08">
            <a:extLst>
              <a:ext uri="{FF2B5EF4-FFF2-40B4-BE49-F238E27FC236}">
                <a16:creationId xmlns:a16="http://schemas.microsoft.com/office/drawing/2014/main" id="{62AFE842-4273-4D92-9D0F-ED08D8E2E6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09">
            <a:extLst>
              <a:ext uri="{FF2B5EF4-FFF2-40B4-BE49-F238E27FC236}">
                <a16:creationId xmlns:a16="http://schemas.microsoft.com/office/drawing/2014/main" id="{8AD0A32C-460A-4E7B-AF1C-D221C28ECF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63" y="0"/>
            <a:ext cx="4891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09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видел я в видении… вот, один овен стоит у реки; у него два рога… Видел я, как этот овен бодал к западу, и к северу, и к югу, и никакой зверь не мог устоять против него… Я внимательно смотрел на это, и вот, с запада шел козел по лицу всей земли… у этого козла был видный рог между его глазами.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5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03">
            <a:extLst>
              <a:ext uri="{FF2B5EF4-FFF2-40B4-BE49-F238E27FC236}">
                <a16:creationId xmlns:a16="http://schemas.microsoft.com/office/drawing/2014/main" id="{DE10DFC1-EAF3-498D-88CB-61C88D9441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38" y="0"/>
            <a:ext cx="8694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24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Он пошел на того овна… бросился на него в сильной ярости своей… и поразил овна… Тогда козел чрезвычайно возвеличился; но когда он усилился, то сломился большой рог, и на место его вышли четыре, обращенные на четыре ветра небесных.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54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 одного из них вышел небольшой рог, который чрезвычайно разросся к югу, и к востоку, и к прекрасной стране… и даже вознесся на Вождя воинства сего, и отнята была у Него ежедневная жертв, и поругано было место святыни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8:2-9,11)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234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Овен, которого ты видел с двумя рогами, это цари Мидийский и Персидский. А козел косматый – царь Греции, а большой рог, который между глазами его, это первый ее царь; он сломился, и вместо него вышли другие четыре: это – четыре царства восстанут из этого народа, но не с его силою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8:20-22)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408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чрезвычайно разросся… к востоку, и к прекрасной стране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8:9)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54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поклялся им вывести их из земли Египетской в землю, которую Я усмотрел для них, текущую молоком и медом, красу всех земель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(Иез.20:6)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восстанет в то время Михаил*, князь великий…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12:1)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684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10">
            <a:extLst>
              <a:ext uri="{FF2B5EF4-FFF2-40B4-BE49-F238E27FC236}">
                <a16:creationId xmlns:a16="http://schemas.microsoft.com/office/drawing/2014/main" id="{E1BB2707-41D2-4641-8C23-23741CC517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655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74FA35-3AA0-4601-A0AC-640F3716429E}"/>
              </a:ext>
            </a:extLst>
          </p:cNvPr>
          <p:cNvSpPr txBox="1"/>
          <p:nvPr/>
        </p:nvSpPr>
        <p:spPr>
          <a:xfrm>
            <a:off x="4546833" y="671662"/>
            <a:ext cx="6342077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повергает истину на землю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8:12)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 тогда святилище очистится”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8:13,14)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32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90931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 седьмой месяц, в десятый день месяца смиряйте души ваши… ибо в сей день очищают вас, чтобы сделать вас чистыми от всех грехов ваших, чтобы вы были чисты пред </a:t>
            </a:r>
            <a:r>
              <a:rPr lang="ru-RU" sz="42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лицем</a:t>
            </a: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Господним… Очищать же должен священник… и очистит Святое Святых, и скинию собрания, и жертвенник очистит, и священников, и весь народ общества очистит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(Лев. 16:29-33)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43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11">
            <a:extLst>
              <a:ext uri="{FF2B5EF4-FFF2-40B4-BE49-F238E27FC236}">
                <a16:creationId xmlns:a16="http://schemas.microsoft.com/office/drawing/2014/main" id="{A293DB09-17FB-43F0-8AD6-CFB885EB9B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88" y="0"/>
            <a:ext cx="672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55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относится к концу времени!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8:17)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который берет на Себя грех мира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1:29)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79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12">
            <a:extLst>
              <a:ext uri="{FF2B5EF4-FFF2-40B4-BE49-F238E27FC236}">
                <a16:creationId xmlns:a16="http://schemas.microsoft.com/office/drawing/2014/main" id="{5E687811-09B5-4B92-A024-F16E9E0098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88" y="0"/>
            <a:ext cx="7261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0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скоро совершается суд над худыми делами; от этого и не страшится сердце сынов человеческих делать зло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8:11)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всем нам должно явиться пред судилище Христово, чтобы каждому получить соответственно тому, что он делал, живя в теле, доброе или худое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Кор. 5:10)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27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Христос, истинный Первосвященник наш… не с кровью козлов и тельцов, но кровью Своею вошел Он однажды и навсегда в небесный Храм и обрел для нас искупление, сила которого вечна… Ибо Христос не в рукотворное ведь вошел Святилище… но в самое небо вознесся Он, дабы предстать ныне за нас пред лицом Божиим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9:11,12,24)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374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13">
            <a:extLst>
              <a:ext uri="{FF2B5EF4-FFF2-40B4-BE49-F238E27FC236}">
                <a16:creationId xmlns:a16="http://schemas.microsoft.com/office/drawing/2014/main" id="{9E2BE38D-5155-4808-9FA2-ED8DD2FBC6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52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возьмет двух козлов и поставит их пред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лицем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Господним у входа скинии собрания; и бросит Аарон об обоих козлах жребии: один жребий для Господа, а другой жребий для отпущения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(Лев.16:7,8)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207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55564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 покропит ею на крышку (ковчега со скрижалями Закона Божия) и пред крышкою, и очистит святилище от нечистот сынов Израилевых и от преступлений их, во всех грехах их…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(Лев.16:15,16)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понесет козел на себе все беззакония их в землю непроходимую, и пустит он козла в пустыню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(Лев.16:22)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158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 всякая душа, которая не смирит себя в этот день, истребится из народа своего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(Лев. 23:29)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назначил день, в который будет праведно судить вселенную, посредством предопределенного Им Мужа…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17:31)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766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14">
            <a:extLst>
              <a:ext uri="{FF2B5EF4-FFF2-40B4-BE49-F238E27FC236}">
                <a16:creationId xmlns:a16="http://schemas.microsoft.com/office/drawing/2014/main" id="{C7E609BE-78CF-4236-91D5-171F3B2DE8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0"/>
            <a:ext cx="1135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85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15">
            <a:extLst>
              <a:ext uri="{FF2B5EF4-FFF2-40B4-BE49-F238E27FC236}">
                <a16:creationId xmlns:a16="http://schemas.microsoft.com/office/drawing/2014/main" id="{54B54B56-23BF-47A1-B88B-30325CA457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0"/>
            <a:ext cx="4972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90931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увидел я великий белый престол и Сидящего на нем, от лица Которого бежало небо и земля, и не нашлось им места. И увидел я мертвых, малых и великих, стоящих пред Богом, и книги раскрыты были, и иная книга раскрыта, которая есть книга жизни; и судимы были мертвые по написанному в книгах, сообразно с делами своими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20:11,12)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613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90931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Нет ничего сокровенного, что не открылось бы, и тайного, чего не узнали бы. Посему, что вы сказали в темноте, то </a:t>
            </a:r>
            <a:r>
              <a:rPr lang="ru-RU" sz="42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услышится</a:t>
            </a: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во свете; и что говорили на ухо внутри дома, то будет провозглашено на кровлях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12:2,3)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всякое дело Бог приведет на суд и все тайное, хорошо ли оно, или худо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12:14)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75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55564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Все обнажено и открыто перед очами Его: Ему дадим отчет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(Евр.4:13)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все согрешили и лишены славы Божьей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3:23)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клеветник братьев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12:10)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Бог будет судить тайные дела </a:t>
            </a:r>
            <a:r>
              <a:rPr lang="ru-RU" sz="42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человеков</a:t>
            </a: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через Иисуса Христа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2:16)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87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04">
            <a:extLst>
              <a:ext uri="{FF2B5EF4-FFF2-40B4-BE49-F238E27FC236}">
                <a16:creationId xmlns:a16="http://schemas.microsoft.com/office/drawing/2014/main" id="{D9B40F24-BCDC-4F5A-B208-7AFCE50A4A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121920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43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Он, придя, обличит мир о грехе и о правде и о суде: о грехе, что не веруют в Меня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16:8,9)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Будешь со Мною в раю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23:43)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43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16">
            <a:extLst>
              <a:ext uri="{FF2B5EF4-FFF2-40B4-BE49-F238E27FC236}">
                <a16:creationId xmlns:a16="http://schemas.microsoft.com/office/drawing/2014/main" id="{8391934E-BB32-49AC-B8AC-A5757D67A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0"/>
            <a:ext cx="1052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0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17">
            <a:extLst>
              <a:ext uri="{FF2B5EF4-FFF2-40B4-BE49-F238E27FC236}">
                <a16:creationId xmlns:a16="http://schemas.microsoft.com/office/drawing/2014/main" id="{AF20EA1D-5A0D-40C7-AB9A-1F3A74158F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0"/>
            <a:ext cx="4392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49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747897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Дети мои! сие пишу вам, чтобы вы не согрешали; а если бы кто согрешил, то мы имеем ходатая пред Отцом, Иисуса Христа, праведника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2:1)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Истинно, истинно говорю вам: слушающий слово Мое и верующий в Пославшего Меня имеет жизнь вечную и на суд не приходит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5:24)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02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Побеждающий облечется в белые одежды; и не изглажу имени его из книги жизни, и исповедаю имя его пред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Отцем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Моим и пред Ангелами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Убойтесь Бога и воздайте Ему славу, ибо наступил час суда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14:7)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883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18">
            <a:extLst>
              <a:ext uri="{FF2B5EF4-FFF2-40B4-BE49-F238E27FC236}">
                <a16:creationId xmlns:a16="http://schemas.microsoft.com/office/drawing/2014/main" id="{8623D2A6-8E1C-4971-A649-1FB6DCAD6E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38" y="0"/>
            <a:ext cx="9432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53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01">
            <a:extLst>
              <a:ext uri="{FF2B5EF4-FFF2-40B4-BE49-F238E27FC236}">
                <a16:creationId xmlns:a16="http://schemas.microsoft.com/office/drawing/2014/main" id="{F85698E5-A44C-4D3F-9557-4127D63E65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96" y="418011"/>
            <a:ext cx="4159625" cy="6021977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98221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говорил он громким голосом: убойтесь Бога и воздайте Ему славу, ибо наступил час суда Его, и поклонитесь Сотворившему небо и землю, и море и источники вод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14:7)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4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Царь, войдя посмотреть возлежащих, увидел там человека, одетого не в брачную одежду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22:11)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Тогда сказал царь слугам: связав ему руки и ноги, возьмите его и бросьте во тьму внешнюю…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(Матф.22:13)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15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6-05">
            <a:extLst>
              <a:ext uri="{FF2B5EF4-FFF2-40B4-BE49-F238E27FC236}">
                <a16:creationId xmlns:a16="http://schemas.microsoft.com/office/drawing/2014/main" id="{5E43133C-759D-4B50-913D-5F529D4997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8" y="0"/>
            <a:ext cx="1055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09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52486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Когда же </a:t>
            </a:r>
            <a:r>
              <a:rPr lang="ru-RU" sz="3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приидет</a:t>
            </a:r>
            <a:r>
              <a:rPr lang="ru-RU" sz="3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Сын Человеческий во славе Своей и все святые Ангелы с Ним, тогда сядет на Престоле славы Своей, и соберутся пред Ним все народы; и отделит одних от других, как пастырь отделяет овец от козлов; и поставит овец по правую Свою сторону, а козлов – по левую. Тогда скажет Царь тем, которые по правую сторону Его: “</a:t>
            </a:r>
            <a:r>
              <a:rPr lang="ru-RU" sz="3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приидите</a:t>
            </a:r>
            <a:r>
              <a:rPr lang="ru-RU" sz="3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благословенные Отца Моего, наследуйте Царство, уготованное вам от создания мира” </a:t>
            </a:r>
            <a:endParaRPr lang="ru-RU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25:31-34)</a:t>
            </a:r>
            <a:endParaRPr lang="ru-RU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29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чтобы воздать каждому по делам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22:12)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наступил час суда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14:7)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143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</TotalTime>
  <Words>1520</Words>
  <Application>Microsoft Office PowerPoint</Application>
  <PresentationFormat>Широкоэкранный</PresentationFormat>
  <Paragraphs>94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18</cp:revision>
  <dcterms:created xsi:type="dcterms:W3CDTF">2019-02-07T16:44:45Z</dcterms:created>
  <dcterms:modified xsi:type="dcterms:W3CDTF">2019-02-14T12:44:33Z</dcterms:modified>
</cp:coreProperties>
</file>