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73" r:id="rId3"/>
    <p:sldId id="274" r:id="rId4"/>
    <p:sldId id="259" r:id="rId5"/>
    <p:sldId id="275" r:id="rId6"/>
    <p:sldId id="276" r:id="rId7"/>
    <p:sldId id="260" r:id="rId8"/>
    <p:sldId id="277" r:id="rId9"/>
    <p:sldId id="278" r:id="rId10"/>
    <p:sldId id="279" r:id="rId11"/>
    <p:sldId id="280" r:id="rId12"/>
    <p:sldId id="261" r:id="rId13"/>
    <p:sldId id="281" r:id="rId14"/>
    <p:sldId id="282" r:id="rId15"/>
    <p:sldId id="283" r:id="rId16"/>
    <p:sldId id="284" r:id="rId17"/>
    <p:sldId id="285" r:id="rId18"/>
    <p:sldId id="262" r:id="rId19"/>
    <p:sldId id="286" r:id="rId20"/>
    <p:sldId id="287" r:id="rId21"/>
    <p:sldId id="288" r:id="rId22"/>
    <p:sldId id="263" r:id="rId23"/>
    <p:sldId id="289" r:id="rId24"/>
    <p:sldId id="290" r:id="rId25"/>
    <p:sldId id="291" r:id="rId26"/>
    <p:sldId id="264" r:id="rId27"/>
    <p:sldId id="292" r:id="rId28"/>
    <p:sldId id="293" r:id="rId29"/>
    <p:sldId id="294" r:id="rId30"/>
    <p:sldId id="295" r:id="rId31"/>
    <p:sldId id="265" r:id="rId32"/>
    <p:sldId id="296" r:id="rId33"/>
    <p:sldId id="297" r:id="rId34"/>
    <p:sldId id="298" r:id="rId35"/>
    <p:sldId id="299" r:id="rId36"/>
    <p:sldId id="300" r:id="rId37"/>
    <p:sldId id="266" r:id="rId38"/>
    <p:sldId id="301" r:id="rId39"/>
    <p:sldId id="267" r:id="rId40"/>
    <p:sldId id="302" r:id="rId41"/>
    <p:sldId id="303" r:id="rId42"/>
    <p:sldId id="304" r:id="rId43"/>
    <p:sldId id="305" r:id="rId44"/>
    <p:sldId id="268" r:id="rId45"/>
    <p:sldId id="306" r:id="rId46"/>
    <p:sldId id="269" r:id="rId47"/>
    <p:sldId id="270" r:id="rId4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013" autoAdjust="0"/>
    <p:restoredTop sz="94660"/>
  </p:normalViewPr>
  <p:slideViewPr>
    <p:cSldViewPr snapToGrid="0">
      <p:cViewPr varScale="1">
        <p:scale>
          <a:sx n="88" d="100"/>
          <a:sy n="88" d="100"/>
        </p:scale>
        <p:origin x="216" y="77"/>
      </p:cViewPr>
      <p:guideLst/>
    </p:cSldViewPr>
  </p:slideViewPr>
  <p:notesTextViewPr>
    <p:cViewPr>
      <p:scale>
        <a:sx n="1" d="1"/>
        <a:sy n="1" d="1"/>
      </p:scale>
      <p:origin x="0" y="0"/>
    </p:cViewPr>
  </p:notesTextViewPr>
  <p:sorterViewPr>
    <p:cViewPr>
      <p:scale>
        <a:sx n="63" d="100"/>
        <a:sy n="63" d="100"/>
      </p:scale>
      <p:origin x="0" y="-39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FAA6DF-3908-4C74-B3E0-88E4250A3BBD}"/>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F04E9193-DA10-44E1-B71F-F882584A52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199E8EE4-FA03-4D30-9248-7302CD98CC08}"/>
              </a:ext>
            </a:extLst>
          </p:cNvPr>
          <p:cNvSpPr>
            <a:spLocks noGrp="1"/>
          </p:cNvSpPr>
          <p:nvPr>
            <p:ph type="dt" sz="half" idx="10"/>
          </p:nvPr>
        </p:nvSpPr>
        <p:spPr/>
        <p:txBody>
          <a:bodyPr/>
          <a:lstStyle/>
          <a:p>
            <a:fld id="{7336024A-8C18-4FF5-B1F9-825BC730DC46}" type="datetimeFigureOut">
              <a:rPr lang="ru-RU" smtClean="0"/>
              <a:t>14.02.2019</a:t>
            </a:fld>
            <a:endParaRPr lang="ru-RU"/>
          </a:p>
        </p:txBody>
      </p:sp>
      <p:sp>
        <p:nvSpPr>
          <p:cNvPr id="5" name="Нижний колонтитул 4">
            <a:extLst>
              <a:ext uri="{FF2B5EF4-FFF2-40B4-BE49-F238E27FC236}">
                <a16:creationId xmlns:a16="http://schemas.microsoft.com/office/drawing/2014/main" id="{02D4BD8C-B8BA-4914-8AEE-8D6690766E7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166828C-D40A-49A7-9234-9F1EBDF342CF}"/>
              </a:ext>
            </a:extLst>
          </p:cNvPr>
          <p:cNvSpPr>
            <a:spLocks noGrp="1"/>
          </p:cNvSpPr>
          <p:nvPr>
            <p:ph type="sldNum" sz="quarter" idx="12"/>
          </p:nvPr>
        </p:nvSpPr>
        <p:spPr/>
        <p:txBody>
          <a:bodyPr/>
          <a:lstStyle/>
          <a:p>
            <a:fld id="{95C6F5E3-254F-425E-8E33-BEF4F169C53B}" type="slidenum">
              <a:rPr lang="ru-RU" smtClean="0"/>
              <a:t>‹#›</a:t>
            </a:fld>
            <a:endParaRPr lang="ru-RU"/>
          </a:p>
        </p:txBody>
      </p:sp>
    </p:spTree>
    <p:extLst>
      <p:ext uri="{BB962C8B-B14F-4D97-AF65-F5344CB8AC3E}">
        <p14:creationId xmlns:p14="http://schemas.microsoft.com/office/powerpoint/2010/main" val="816531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C94164-0130-4E1A-876F-5539761D723C}"/>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2D42F002-1E51-45A8-BDE6-B022F9AFB2C3}"/>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FC60C2A-7C0B-4184-BAE9-436AAB0D16AA}"/>
              </a:ext>
            </a:extLst>
          </p:cNvPr>
          <p:cNvSpPr>
            <a:spLocks noGrp="1"/>
          </p:cNvSpPr>
          <p:nvPr>
            <p:ph type="dt" sz="half" idx="10"/>
          </p:nvPr>
        </p:nvSpPr>
        <p:spPr/>
        <p:txBody>
          <a:bodyPr/>
          <a:lstStyle/>
          <a:p>
            <a:fld id="{7336024A-8C18-4FF5-B1F9-825BC730DC46}" type="datetimeFigureOut">
              <a:rPr lang="ru-RU" smtClean="0"/>
              <a:t>14.02.2019</a:t>
            </a:fld>
            <a:endParaRPr lang="ru-RU"/>
          </a:p>
        </p:txBody>
      </p:sp>
      <p:sp>
        <p:nvSpPr>
          <p:cNvPr id="5" name="Нижний колонтитул 4">
            <a:extLst>
              <a:ext uri="{FF2B5EF4-FFF2-40B4-BE49-F238E27FC236}">
                <a16:creationId xmlns:a16="http://schemas.microsoft.com/office/drawing/2014/main" id="{CB2A5DE7-73BD-45C5-B4B0-7C2E0A4455A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3D7820C-E27A-40B1-B6B6-3CE28A4E039E}"/>
              </a:ext>
            </a:extLst>
          </p:cNvPr>
          <p:cNvSpPr>
            <a:spLocks noGrp="1"/>
          </p:cNvSpPr>
          <p:nvPr>
            <p:ph type="sldNum" sz="quarter" idx="12"/>
          </p:nvPr>
        </p:nvSpPr>
        <p:spPr/>
        <p:txBody>
          <a:bodyPr/>
          <a:lstStyle/>
          <a:p>
            <a:fld id="{95C6F5E3-254F-425E-8E33-BEF4F169C53B}" type="slidenum">
              <a:rPr lang="ru-RU" smtClean="0"/>
              <a:t>‹#›</a:t>
            </a:fld>
            <a:endParaRPr lang="ru-RU"/>
          </a:p>
        </p:txBody>
      </p:sp>
    </p:spTree>
    <p:extLst>
      <p:ext uri="{BB962C8B-B14F-4D97-AF65-F5344CB8AC3E}">
        <p14:creationId xmlns:p14="http://schemas.microsoft.com/office/powerpoint/2010/main" val="3726809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9E8CF7C-859B-4CC0-B548-8E35056DAD55}"/>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86E6FE6D-855A-47C6-8951-CA55425EFE87}"/>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9582060-87D4-497D-8130-195EF09474E2}"/>
              </a:ext>
            </a:extLst>
          </p:cNvPr>
          <p:cNvSpPr>
            <a:spLocks noGrp="1"/>
          </p:cNvSpPr>
          <p:nvPr>
            <p:ph type="dt" sz="half" idx="10"/>
          </p:nvPr>
        </p:nvSpPr>
        <p:spPr/>
        <p:txBody>
          <a:bodyPr/>
          <a:lstStyle/>
          <a:p>
            <a:fld id="{7336024A-8C18-4FF5-B1F9-825BC730DC46}" type="datetimeFigureOut">
              <a:rPr lang="ru-RU" smtClean="0"/>
              <a:t>14.02.2019</a:t>
            </a:fld>
            <a:endParaRPr lang="ru-RU"/>
          </a:p>
        </p:txBody>
      </p:sp>
      <p:sp>
        <p:nvSpPr>
          <p:cNvPr id="5" name="Нижний колонтитул 4">
            <a:extLst>
              <a:ext uri="{FF2B5EF4-FFF2-40B4-BE49-F238E27FC236}">
                <a16:creationId xmlns:a16="http://schemas.microsoft.com/office/drawing/2014/main" id="{91008571-8B6B-47E2-9FC1-26D5B7D812A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DB70840-DC38-4CC6-95EA-54B6DFB9404D}"/>
              </a:ext>
            </a:extLst>
          </p:cNvPr>
          <p:cNvSpPr>
            <a:spLocks noGrp="1"/>
          </p:cNvSpPr>
          <p:nvPr>
            <p:ph type="sldNum" sz="quarter" idx="12"/>
          </p:nvPr>
        </p:nvSpPr>
        <p:spPr/>
        <p:txBody>
          <a:bodyPr/>
          <a:lstStyle/>
          <a:p>
            <a:fld id="{95C6F5E3-254F-425E-8E33-BEF4F169C53B}" type="slidenum">
              <a:rPr lang="ru-RU" smtClean="0"/>
              <a:t>‹#›</a:t>
            </a:fld>
            <a:endParaRPr lang="ru-RU"/>
          </a:p>
        </p:txBody>
      </p:sp>
    </p:spTree>
    <p:extLst>
      <p:ext uri="{BB962C8B-B14F-4D97-AF65-F5344CB8AC3E}">
        <p14:creationId xmlns:p14="http://schemas.microsoft.com/office/powerpoint/2010/main" val="4030922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ACD633-A10C-4C67-B836-E9E7A7A350D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6B8EBFD-AC8A-4CE8-A49E-604CA72C13CC}"/>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A59512F-DF67-49BC-8146-7C6EDBE7AEA1}"/>
              </a:ext>
            </a:extLst>
          </p:cNvPr>
          <p:cNvSpPr>
            <a:spLocks noGrp="1"/>
          </p:cNvSpPr>
          <p:nvPr>
            <p:ph type="dt" sz="half" idx="10"/>
          </p:nvPr>
        </p:nvSpPr>
        <p:spPr/>
        <p:txBody>
          <a:bodyPr/>
          <a:lstStyle/>
          <a:p>
            <a:fld id="{7336024A-8C18-4FF5-B1F9-825BC730DC46}" type="datetimeFigureOut">
              <a:rPr lang="ru-RU" smtClean="0"/>
              <a:t>14.02.2019</a:t>
            </a:fld>
            <a:endParaRPr lang="ru-RU"/>
          </a:p>
        </p:txBody>
      </p:sp>
      <p:sp>
        <p:nvSpPr>
          <p:cNvPr id="5" name="Нижний колонтитул 4">
            <a:extLst>
              <a:ext uri="{FF2B5EF4-FFF2-40B4-BE49-F238E27FC236}">
                <a16:creationId xmlns:a16="http://schemas.microsoft.com/office/drawing/2014/main" id="{4292251C-4196-4EA3-853E-730B8082AC1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FAAFAD5-B653-47DC-B1BF-B79B3A066EE8}"/>
              </a:ext>
            </a:extLst>
          </p:cNvPr>
          <p:cNvSpPr>
            <a:spLocks noGrp="1"/>
          </p:cNvSpPr>
          <p:nvPr>
            <p:ph type="sldNum" sz="quarter" idx="12"/>
          </p:nvPr>
        </p:nvSpPr>
        <p:spPr/>
        <p:txBody>
          <a:bodyPr/>
          <a:lstStyle/>
          <a:p>
            <a:fld id="{95C6F5E3-254F-425E-8E33-BEF4F169C53B}" type="slidenum">
              <a:rPr lang="ru-RU" smtClean="0"/>
              <a:t>‹#›</a:t>
            </a:fld>
            <a:endParaRPr lang="ru-RU"/>
          </a:p>
        </p:txBody>
      </p:sp>
    </p:spTree>
    <p:extLst>
      <p:ext uri="{BB962C8B-B14F-4D97-AF65-F5344CB8AC3E}">
        <p14:creationId xmlns:p14="http://schemas.microsoft.com/office/powerpoint/2010/main" val="3096018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AC0688-0EAD-4CDA-B647-99579AB6C492}"/>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D90F1B66-C95B-4FB8-82FF-8DDA212CED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8F9A0A46-D916-460E-A22A-16EEBC97FB7B}"/>
              </a:ext>
            </a:extLst>
          </p:cNvPr>
          <p:cNvSpPr>
            <a:spLocks noGrp="1"/>
          </p:cNvSpPr>
          <p:nvPr>
            <p:ph type="dt" sz="half" idx="10"/>
          </p:nvPr>
        </p:nvSpPr>
        <p:spPr/>
        <p:txBody>
          <a:bodyPr/>
          <a:lstStyle/>
          <a:p>
            <a:fld id="{7336024A-8C18-4FF5-B1F9-825BC730DC46}" type="datetimeFigureOut">
              <a:rPr lang="ru-RU" smtClean="0"/>
              <a:t>14.02.2019</a:t>
            </a:fld>
            <a:endParaRPr lang="ru-RU"/>
          </a:p>
        </p:txBody>
      </p:sp>
      <p:sp>
        <p:nvSpPr>
          <p:cNvPr id="5" name="Нижний колонтитул 4">
            <a:extLst>
              <a:ext uri="{FF2B5EF4-FFF2-40B4-BE49-F238E27FC236}">
                <a16:creationId xmlns:a16="http://schemas.microsoft.com/office/drawing/2014/main" id="{26322D94-CE67-4FD2-A5EC-D83AC9E49CF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3591356-FA32-4428-BAC6-850E7D3B98CD}"/>
              </a:ext>
            </a:extLst>
          </p:cNvPr>
          <p:cNvSpPr>
            <a:spLocks noGrp="1"/>
          </p:cNvSpPr>
          <p:nvPr>
            <p:ph type="sldNum" sz="quarter" idx="12"/>
          </p:nvPr>
        </p:nvSpPr>
        <p:spPr/>
        <p:txBody>
          <a:bodyPr/>
          <a:lstStyle/>
          <a:p>
            <a:fld id="{95C6F5E3-254F-425E-8E33-BEF4F169C53B}" type="slidenum">
              <a:rPr lang="ru-RU" smtClean="0"/>
              <a:t>‹#›</a:t>
            </a:fld>
            <a:endParaRPr lang="ru-RU"/>
          </a:p>
        </p:txBody>
      </p:sp>
    </p:spTree>
    <p:extLst>
      <p:ext uri="{BB962C8B-B14F-4D97-AF65-F5344CB8AC3E}">
        <p14:creationId xmlns:p14="http://schemas.microsoft.com/office/powerpoint/2010/main" val="584898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7B8590-F640-4845-A1A7-3269B7EB5DF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FA5C4CE-88AD-43E8-9DA0-D04784A63383}"/>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6785B2EC-D082-407F-9343-E3A1E4A388E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6EF42563-F2E8-4D12-8FFB-16A17B8F6A9B}"/>
              </a:ext>
            </a:extLst>
          </p:cNvPr>
          <p:cNvSpPr>
            <a:spLocks noGrp="1"/>
          </p:cNvSpPr>
          <p:nvPr>
            <p:ph type="dt" sz="half" idx="10"/>
          </p:nvPr>
        </p:nvSpPr>
        <p:spPr/>
        <p:txBody>
          <a:bodyPr/>
          <a:lstStyle/>
          <a:p>
            <a:fld id="{7336024A-8C18-4FF5-B1F9-825BC730DC46}" type="datetimeFigureOut">
              <a:rPr lang="ru-RU" smtClean="0"/>
              <a:t>14.02.2019</a:t>
            </a:fld>
            <a:endParaRPr lang="ru-RU"/>
          </a:p>
        </p:txBody>
      </p:sp>
      <p:sp>
        <p:nvSpPr>
          <p:cNvPr id="6" name="Нижний колонтитул 5">
            <a:extLst>
              <a:ext uri="{FF2B5EF4-FFF2-40B4-BE49-F238E27FC236}">
                <a16:creationId xmlns:a16="http://schemas.microsoft.com/office/drawing/2014/main" id="{B7C80620-CC0A-41C0-BE2F-4046D928631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CBDB4B1D-257A-48C0-96C1-B5056335E791}"/>
              </a:ext>
            </a:extLst>
          </p:cNvPr>
          <p:cNvSpPr>
            <a:spLocks noGrp="1"/>
          </p:cNvSpPr>
          <p:nvPr>
            <p:ph type="sldNum" sz="quarter" idx="12"/>
          </p:nvPr>
        </p:nvSpPr>
        <p:spPr/>
        <p:txBody>
          <a:bodyPr/>
          <a:lstStyle/>
          <a:p>
            <a:fld id="{95C6F5E3-254F-425E-8E33-BEF4F169C53B}" type="slidenum">
              <a:rPr lang="ru-RU" smtClean="0"/>
              <a:t>‹#›</a:t>
            </a:fld>
            <a:endParaRPr lang="ru-RU"/>
          </a:p>
        </p:txBody>
      </p:sp>
    </p:spTree>
    <p:extLst>
      <p:ext uri="{BB962C8B-B14F-4D97-AF65-F5344CB8AC3E}">
        <p14:creationId xmlns:p14="http://schemas.microsoft.com/office/powerpoint/2010/main" val="4080465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6096A4-244E-4588-8157-B454CB232036}"/>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03325B9-C03A-44FF-B8C0-B279B2029F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C8F54C03-194E-4890-9519-BB95256B516A}"/>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1D81B2BA-8527-42B5-B55C-E3FB856267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B88D99C3-9361-41A5-961D-AE297559444D}"/>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FEB6D085-FF06-42D2-86D3-F034CF3BBD87}"/>
              </a:ext>
            </a:extLst>
          </p:cNvPr>
          <p:cNvSpPr>
            <a:spLocks noGrp="1"/>
          </p:cNvSpPr>
          <p:nvPr>
            <p:ph type="dt" sz="half" idx="10"/>
          </p:nvPr>
        </p:nvSpPr>
        <p:spPr/>
        <p:txBody>
          <a:bodyPr/>
          <a:lstStyle/>
          <a:p>
            <a:fld id="{7336024A-8C18-4FF5-B1F9-825BC730DC46}" type="datetimeFigureOut">
              <a:rPr lang="ru-RU" smtClean="0"/>
              <a:t>14.02.2019</a:t>
            </a:fld>
            <a:endParaRPr lang="ru-RU"/>
          </a:p>
        </p:txBody>
      </p:sp>
      <p:sp>
        <p:nvSpPr>
          <p:cNvPr id="8" name="Нижний колонтитул 7">
            <a:extLst>
              <a:ext uri="{FF2B5EF4-FFF2-40B4-BE49-F238E27FC236}">
                <a16:creationId xmlns:a16="http://schemas.microsoft.com/office/drawing/2014/main" id="{E6378440-0A4D-4EA3-BF1C-DCAE76A80776}"/>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A290319D-460A-4D48-B540-E9143F53292E}"/>
              </a:ext>
            </a:extLst>
          </p:cNvPr>
          <p:cNvSpPr>
            <a:spLocks noGrp="1"/>
          </p:cNvSpPr>
          <p:nvPr>
            <p:ph type="sldNum" sz="quarter" idx="12"/>
          </p:nvPr>
        </p:nvSpPr>
        <p:spPr/>
        <p:txBody>
          <a:bodyPr/>
          <a:lstStyle/>
          <a:p>
            <a:fld id="{95C6F5E3-254F-425E-8E33-BEF4F169C53B}" type="slidenum">
              <a:rPr lang="ru-RU" smtClean="0"/>
              <a:t>‹#›</a:t>
            </a:fld>
            <a:endParaRPr lang="ru-RU"/>
          </a:p>
        </p:txBody>
      </p:sp>
    </p:spTree>
    <p:extLst>
      <p:ext uri="{BB962C8B-B14F-4D97-AF65-F5344CB8AC3E}">
        <p14:creationId xmlns:p14="http://schemas.microsoft.com/office/powerpoint/2010/main" val="1119904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03D8F5-66B1-4484-8B39-60BF191AA099}"/>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DE59A858-05BD-46E3-B384-DBB45620400D}"/>
              </a:ext>
            </a:extLst>
          </p:cNvPr>
          <p:cNvSpPr>
            <a:spLocks noGrp="1"/>
          </p:cNvSpPr>
          <p:nvPr>
            <p:ph type="dt" sz="half" idx="10"/>
          </p:nvPr>
        </p:nvSpPr>
        <p:spPr/>
        <p:txBody>
          <a:bodyPr/>
          <a:lstStyle/>
          <a:p>
            <a:fld id="{7336024A-8C18-4FF5-B1F9-825BC730DC46}" type="datetimeFigureOut">
              <a:rPr lang="ru-RU" smtClean="0"/>
              <a:t>14.02.2019</a:t>
            </a:fld>
            <a:endParaRPr lang="ru-RU"/>
          </a:p>
        </p:txBody>
      </p:sp>
      <p:sp>
        <p:nvSpPr>
          <p:cNvPr id="4" name="Нижний колонтитул 3">
            <a:extLst>
              <a:ext uri="{FF2B5EF4-FFF2-40B4-BE49-F238E27FC236}">
                <a16:creationId xmlns:a16="http://schemas.microsoft.com/office/drawing/2014/main" id="{BB208BF2-83D0-4EBA-AC33-1A6DFE499C05}"/>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0221BCD9-0B06-46C3-859F-E59A2DB504CB}"/>
              </a:ext>
            </a:extLst>
          </p:cNvPr>
          <p:cNvSpPr>
            <a:spLocks noGrp="1"/>
          </p:cNvSpPr>
          <p:nvPr>
            <p:ph type="sldNum" sz="quarter" idx="12"/>
          </p:nvPr>
        </p:nvSpPr>
        <p:spPr/>
        <p:txBody>
          <a:bodyPr/>
          <a:lstStyle/>
          <a:p>
            <a:fld id="{95C6F5E3-254F-425E-8E33-BEF4F169C53B}" type="slidenum">
              <a:rPr lang="ru-RU" smtClean="0"/>
              <a:t>‹#›</a:t>
            </a:fld>
            <a:endParaRPr lang="ru-RU"/>
          </a:p>
        </p:txBody>
      </p:sp>
    </p:spTree>
    <p:extLst>
      <p:ext uri="{BB962C8B-B14F-4D97-AF65-F5344CB8AC3E}">
        <p14:creationId xmlns:p14="http://schemas.microsoft.com/office/powerpoint/2010/main" val="3533497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EC322432-DA30-4E4E-B646-753C190B53D2}"/>
              </a:ext>
            </a:extLst>
          </p:cNvPr>
          <p:cNvSpPr>
            <a:spLocks noGrp="1"/>
          </p:cNvSpPr>
          <p:nvPr>
            <p:ph type="dt" sz="half" idx="10"/>
          </p:nvPr>
        </p:nvSpPr>
        <p:spPr/>
        <p:txBody>
          <a:bodyPr/>
          <a:lstStyle/>
          <a:p>
            <a:fld id="{7336024A-8C18-4FF5-B1F9-825BC730DC46}" type="datetimeFigureOut">
              <a:rPr lang="ru-RU" smtClean="0"/>
              <a:t>14.02.2019</a:t>
            </a:fld>
            <a:endParaRPr lang="ru-RU"/>
          </a:p>
        </p:txBody>
      </p:sp>
      <p:sp>
        <p:nvSpPr>
          <p:cNvPr id="3" name="Нижний колонтитул 2">
            <a:extLst>
              <a:ext uri="{FF2B5EF4-FFF2-40B4-BE49-F238E27FC236}">
                <a16:creationId xmlns:a16="http://schemas.microsoft.com/office/drawing/2014/main" id="{B2C2528A-6431-432F-8966-10FC9151F4A6}"/>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5605411E-A226-4341-9DD4-E41E06F525C5}"/>
              </a:ext>
            </a:extLst>
          </p:cNvPr>
          <p:cNvSpPr>
            <a:spLocks noGrp="1"/>
          </p:cNvSpPr>
          <p:nvPr>
            <p:ph type="sldNum" sz="quarter" idx="12"/>
          </p:nvPr>
        </p:nvSpPr>
        <p:spPr/>
        <p:txBody>
          <a:bodyPr/>
          <a:lstStyle/>
          <a:p>
            <a:fld id="{95C6F5E3-254F-425E-8E33-BEF4F169C53B}" type="slidenum">
              <a:rPr lang="ru-RU" smtClean="0"/>
              <a:t>‹#›</a:t>
            </a:fld>
            <a:endParaRPr lang="ru-RU"/>
          </a:p>
        </p:txBody>
      </p:sp>
    </p:spTree>
    <p:extLst>
      <p:ext uri="{BB962C8B-B14F-4D97-AF65-F5344CB8AC3E}">
        <p14:creationId xmlns:p14="http://schemas.microsoft.com/office/powerpoint/2010/main" val="1743109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511835-5654-4075-90E5-AA36225A8ED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DD048B97-9ADD-48C4-8F04-97941444B8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41C9C833-124C-4B0F-8EB9-DED79B5B0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85D8F45-568D-4192-9E69-145FA35DBE49}"/>
              </a:ext>
            </a:extLst>
          </p:cNvPr>
          <p:cNvSpPr>
            <a:spLocks noGrp="1"/>
          </p:cNvSpPr>
          <p:nvPr>
            <p:ph type="dt" sz="half" idx="10"/>
          </p:nvPr>
        </p:nvSpPr>
        <p:spPr/>
        <p:txBody>
          <a:bodyPr/>
          <a:lstStyle/>
          <a:p>
            <a:fld id="{7336024A-8C18-4FF5-B1F9-825BC730DC46}" type="datetimeFigureOut">
              <a:rPr lang="ru-RU" smtClean="0"/>
              <a:t>14.02.2019</a:t>
            </a:fld>
            <a:endParaRPr lang="ru-RU"/>
          </a:p>
        </p:txBody>
      </p:sp>
      <p:sp>
        <p:nvSpPr>
          <p:cNvPr id="6" name="Нижний колонтитул 5">
            <a:extLst>
              <a:ext uri="{FF2B5EF4-FFF2-40B4-BE49-F238E27FC236}">
                <a16:creationId xmlns:a16="http://schemas.microsoft.com/office/drawing/2014/main" id="{6D7320E5-195F-4075-8262-ACE38BA58BA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24A1005-B4DA-4645-AE0A-F924AA693AD7}"/>
              </a:ext>
            </a:extLst>
          </p:cNvPr>
          <p:cNvSpPr>
            <a:spLocks noGrp="1"/>
          </p:cNvSpPr>
          <p:nvPr>
            <p:ph type="sldNum" sz="quarter" idx="12"/>
          </p:nvPr>
        </p:nvSpPr>
        <p:spPr/>
        <p:txBody>
          <a:bodyPr/>
          <a:lstStyle/>
          <a:p>
            <a:fld id="{95C6F5E3-254F-425E-8E33-BEF4F169C53B}" type="slidenum">
              <a:rPr lang="ru-RU" smtClean="0"/>
              <a:t>‹#›</a:t>
            </a:fld>
            <a:endParaRPr lang="ru-RU"/>
          </a:p>
        </p:txBody>
      </p:sp>
    </p:spTree>
    <p:extLst>
      <p:ext uri="{BB962C8B-B14F-4D97-AF65-F5344CB8AC3E}">
        <p14:creationId xmlns:p14="http://schemas.microsoft.com/office/powerpoint/2010/main" val="4170101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22662E-B1E8-4A1D-912D-E664EFFD1CA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70EFA5C3-9694-4AF6-8B65-3FDDA0D0FA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BDA907D2-580E-4C2B-BCDD-23155B3D95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A165331-B369-4F2A-B192-947104C22063}"/>
              </a:ext>
            </a:extLst>
          </p:cNvPr>
          <p:cNvSpPr>
            <a:spLocks noGrp="1"/>
          </p:cNvSpPr>
          <p:nvPr>
            <p:ph type="dt" sz="half" idx="10"/>
          </p:nvPr>
        </p:nvSpPr>
        <p:spPr/>
        <p:txBody>
          <a:bodyPr/>
          <a:lstStyle/>
          <a:p>
            <a:fld id="{7336024A-8C18-4FF5-B1F9-825BC730DC46}" type="datetimeFigureOut">
              <a:rPr lang="ru-RU" smtClean="0"/>
              <a:t>14.02.2019</a:t>
            </a:fld>
            <a:endParaRPr lang="ru-RU"/>
          </a:p>
        </p:txBody>
      </p:sp>
      <p:sp>
        <p:nvSpPr>
          <p:cNvPr id="6" name="Нижний колонтитул 5">
            <a:extLst>
              <a:ext uri="{FF2B5EF4-FFF2-40B4-BE49-F238E27FC236}">
                <a16:creationId xmlns:a16="http://schemas.microsoft.com/office/drawing/2014/main" id="{9F972493-CAF6-4081-8388-8AAA2620DDA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C60EA9DF-3270-43EC-95B6-2D76CFF938CB}"/>
              </a:ext>
            </a:extLst>
          </p:cNvPr>
          <p:cNvSpPr>
            <a:spLocks noGrp="1"/>
          </p:cNvSpPr>
          <p:nvPr>
            <p:ph type="sldNum" sz="quarter" idx="12"/>
          </p:nvPr>
        </p:nvSpPr>
        <p:spPr/>
        <p:txBody>
          <a:bodyPr/>
          <a:lstStyle/>
          <a:p>
            <a:fld id="{95C6F5E3-254F-425E-8E33-BEF4F169C53B}" type="slidenum">
              <a:rPr lang="ru-RU" smtClean="0"/>
              <a:t>‹#›</a:t>
            </a:fld>
            <a:endParaRPr lang="ru-RU"/>
          </a:p>
        </p:txBody>
      </p:sp>
    </p:spTree>
    <p:extLst>
      <p:ext uri="{BB962C8B-B14F-4D97-AF65-F5344CB8AC3E}">
        <p14:creationId xmlns:p14="http://schemas.microsoft.com/office/powerpoint/2010/main" val="4274604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9D532C-8181-429A-8E7D-E82ABE0E79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DD1006F3-9DD8-4293-8627-852E43186A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BD0F3B8-3D79-44AA-A627-5B02137429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36024A-8C18-4FF5-B1F9-825BC730DC46}" type="datetimeFigureOut">
              <a:rPr lang="ru-RU" smtClean="0"/>
              <a:t>14.02.2019</a:t>
            </a:fld>
            <a:endParaRPr lang="ru-RU"/>
          </a:p>
        </p:txBody>
      </p:sp>
      <p:sp>
        <p:nvSpPr>
          <p:cNvPr id="5" name="Нижний колонтитул 4">
            <a:extLst>
              <a:ext uri="{FF2B5EF4-FFF2-40B4-BE49-F238E27FC236}">
                <a16:creationId xmlns:a16="http://schemas.microsoft.com/office/drawing/2014/main" id="{3DD1B235-B07E-4F34-AA09-E424713949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44158A03-DBB1-469F-A2B8-E3E0AD0E8C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C6F5E3-254F-425E-8E33-BEF4F169C53B}" type="slidenum">
              <a:rPr lang="ru-RU" smtClean="0"/>
              <a:t>‹#›</a:t>
            </a:fld>
            <a:endParaRPr lang="ru-RU"/>
          </a:p>
        </p:txBody>
      </p:sp>
    </p:spTree>
    <p:extLst>
      <p:ext uri="{BB962C8B-B14F-4D97-AF65-F5344CB8AC3E}">
        <p14:creationId xmlns:p14="http://schemas.microsoft.com/office/powerpoint/2010/main" val="1182460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 12-02">
            <a:extLst>
              <a:ext uri="{FF2B5EF4-FFF2-40B4-BE49-F238E27FC236}">
                <a16:creationId xmlns:a16="http://schemas.microsoft.com/office/drawing/2014/main" id="{777E244B-A75E-4C4D-ACF9-836F8411758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88950" y="0"/>
            <a:ext cx="11212513" cy="6858000"/>
          </a:xfrm>
          <a:prstGeom prst="rect">
            <a:avLst/>
          </a:prstGeom>
        </p:spPr>
      </p:pic>
    </p:spTree>
    <p:extLst>
      <p:ext uri="{BB962C8B-B14F-4D97-AF65-F5344CB8AC3E}">
        <p14:creationId xmlns:p14="http://schemas.microsoft.com/office/powerpoint/2010/main" val="207471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6740307"/>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истинный Бог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(1 Ин. 5:20)</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…не делай в оный никакого дела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(Исх.20:10)</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…тщетно чтут Меня, уча учениям, заповедям человеческим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(Мф. 15:9)</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…здесь Тот, Кто больше храма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(Мф. 12:6)</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19189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3785652"/>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погибшим овцам дома Израилева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(Мф. 15:24)</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должно делать в шесть дней… а не в день субботний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a:t>
            </a:r>
            <a:r>
              <a:rPr lang="ru-RU" sz="4800" i="1" dirty="0" err="1">
                <a:solidFill>
                  <a:srgbClr val="FFC000"/>
                </a:solidFill>
                <a:latin typeface="Calibri" panose="020F0502020204030204" pitchFamily="34" charset="0"/>
                <a:ea typeface="Times New Roman" panose="02020603050405020304" pitchFamily="18" charset="0"/>
              </a:rPr>
              <a:t>Лк</a:t>
            </a:r>
            <a:r>
              <a:rPr lang="ru-RU" sz="4800" i="1" dirty="0">
                <a:solidFill>
                  <a:srgbClr val="FFC000"/>
                </a:solidFill>
                <a:latin typeface="Calibri" panose="020F0502020204030204" pitchFamily="34" charset="0"/>
                <a:ea typeface="Times New Roman" panose="02020603050405020304" pitchFamily="18" charset="0"/>
              </a:rPr>
              <a:t>. 13:14)</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19584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 12-05">
            <a:extLst>
              <a:ext uri="{FF2B5EF4-FFF2-40B4-BE49-F238E27FC236}">
                <a16:creationId xmlns:a16="http://schemas.microsoft.com/office/drawing/2014/main" id="{95B01219-74BE-4875-852D-341A87303EC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549650" y="0"/>
            <a:ext cx="5091113" cy="6858000"/>
          </a:xfrm>
          <a:prstGeom prst="rect">
            <a:avLst/>
          </a:prstGeom>
        </p:spPr>
      </p:pic>
    </p:spTree>
    <p:extLst>
      <p:ext uri="{BB962C8B-B14F-4D97-AF65-F5344CB8AC3E}">
        <p14:creationId xmlns:p14="http://schemas.microsoft.com/office/powerpoint/2010/main" val="4195815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6001643"/>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Лицемер! не отвязывает ли каждый из вас вола своего или осла от яслей в субботу, и не ведет ли поить? Сию же дочь </a:t>
            </a:r>
            <a:r>
              <a:rPr lang="ru-RU" sz="4800" i="1" dirty="0" err="1">
                <a:solidFill>
                  <a:srgbClr val="FFF2CC"/>
                </a:solidFill>
                <a:latin typeface="Calibri" panose="020F0502020204030204" pitchFamily="34" charset="0"/>
                <a:ea typeface="Times New Roman" panose="02020603050405020304" pitchFamily="18" charset="0"/>
              </a:rPr>
              <a:t>Авраамову</a:t>
            </a:r>
            <a:r>
              <a:rPr lang="ru-RU" sz="4800" i="1" dirty="0">
                <a:solidFill>
                  <a:srgbClr val="FFF2CC"/>
                </a:solidFill>
                <a:latin typeface="Calibri" panose="020F0502020204030204" pitchFamily="34" charset="0"/>
                <a:ea typeface="Times New Roman" panose="02020603050405020304" pitchFamily="18" charset="0"/>
              </a:rPr>
              <a:t>, которую связал сатана вот уже восемнадцать лет, не надлежало ли освободить от уз сих в день субботний?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a:t>
            </a:r>
            <a:r>
              <a:rPr lang="ru-RU" sz="4800" i="1" dirty="0" err="1">
                <a:solidFill>
                  <a:srgbClr val="FFC000"/>
                </a:solidFill>
                <a:latin typeface="Calibri" panose="020F0502020204030204" pitchFamily="34" charset="0"/>
                <a:ea typeface="Times New Roman" panose="02020603050405020304" pitchFamily="18" charset="0"/>
              </a:rPr>
              <a:t>Лк</a:t>
            </a:r>
            <a:r>
              <a:rPr lang="ru-RU" sz="4800" i="1" dirty="0">
                <a:solidFill>
                  <a:srgbClr val="FFC000"/>
                </a:solidFill>
                <a:latin typeface="Calibri" panose="020F0502020204030204" pitchFamily="34" charset="0"/>
                <a:ea typeface="Times New Roman" panose="02020603050405020304" pitchFamily="18" charset="0"/>
              </a:rPr>
              <a:t>. 13:15,16)</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78060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6740307"/>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И стали Иудеи гнать Иисуса и искали убить Его за то, что Он делал такие дела в субботу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(Ин. 5:16)</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…милости хочу, а не жертвы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(Мф. 12:7)</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И сказал им: суббота для человека, а не человек для субботы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a:t>
            </a:r>
            <a:r>
              <a:rPr lang="ru-RU" sz="4800" i="1" dirty="0" err="1">
                <a:solidFill>
                  <a:srgbClr val="FFC000"/>
                </a:solidFill>
                <a:latin typeface="Calibri" panose="020F0502020204030204" pitchFamily="34" charset="0"/>
                <a:ea typeface="Times New Roman" panose="02020603050405020304" pitchFamily="18" charset="0"/>
              </a:rPr>
              <a:t>Мк</a:t>
            </a:r>
            <a:r>
              <a:rPr lang="ru-RU" sz="4800" i="1" dirty="0">
                <a:solidFill>
                  <a:srgbClr val="FFC000"/>
                </a:solidFill>
                <a:latin typeface="Calibri" panose="020F0502020204030204" pitchFamily="34" charset="0"/>
                <a:ea typeface="Times New Roman" panose="02020603050405020304" pitchFamily="18" charset="0"/>
              </a:rPr>
              <a:t>. 2:27)</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32642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6001643"/>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И благословил Бог седьмой день, и освятил его…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(Быт. 2:3)</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не заниматься обычными твоими делами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(Ис. 58:13)</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делать добро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(Мф. 12:12)</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95018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5262979"/>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душу спасти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a:t>
            </a:r>
            <a:r>
              <a:rPr lang="ru-RU" sz="4800" i="1" dirty="0" err="1">
                <a:solidFill>
                  <a:srgbClr val="FFC000"/>
                </a:solidFill>
                <a:latin typeface="Calibri" panose="020F0502020204030204" pitchFamily="34" charset="0"/>
                <a:ea typeface="Times New Roman" panose="02020603050405020304" pitchFamily="18" charset="0"/>
              </a:rPr>
              <a:t>Мк</a:t>
            </a:r>
            <a:r>
              <a:rPr lang="ru-RU" sz="4800" i="1" dirty="0">
                <a:solidFill>
                  <a:srgbClr val="FFC000"/>
                </a:solidFill>
                <a:latin typeface="Calibri" panose="020F0502020204030204" pitchFamily="34" charset="0"/>
                <a:ea typeface="Times New Roman" panose="02020603050405020304" pitchFamily="18" charset="0"/>
              </a:rPr>
              <a:t>. 3:4)</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Итак, идите, научите все народы, крестя их во имя Отца и Сына и Святого Духа, уча их соблюдать всё, что Я повелел вам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(Мф. 28:19,20)</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76595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3785652"/>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В день же субботний мы вышли за город к реке, где, по обыкновению, был молитвенный дом, и, сев, разговаривали с собравшимися там женщинами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a:t>
            </a:r>
            <a:r>
              <a:rPr lang="ru-RU" sz="4800" i="1" dirty="0" err="1">
                <a:solidFill>
                  <a:srgbClr val="FFC000"/>
                </a:solidFill>
                <a:latin typeface="Calibri" panose="020F0502020204030204" pitchFamily="34" charset="0"/>
                <a:ea typeface="Times New Roman" panose="02020603050405020304" pitchFamily="18" charset="0"/>
              </a:rPr>
              <a:t>Деян</a:t>
            </a:r>
            <a:r>
              <a:rPr lang="ru-RU" sz="4800" i="1" dirty="0">
                <a:solidFill>
                  <a:srgbClr val="FFC000"/>
                </a:solidFill>
                <a:latin typeface="Calibri" panose="020F0502020204030204" pitchFamily="34" charset="0"/>
                <a:ea typeface="Times New Roman" panose="02020603050405020304" pitchFamily="18" charset="0"/>
              </a:rPr>
              <a:t>. 16:13)</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53966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 12-06">
            <a:extLst>
              <a:ext uri="{FF2B5EF4-FFF2-40B4-BE49-F238E27FC236}">
                <a16:creationId xmlns:a16="http://schemas.microsoft.com/office/drawing/2014/main" id="{CDA9002C-53F4-4256-B648-DC963A382F2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294063" y="0"/>
            <a:ext cx="5602287" cy="6858000"/>
          </a:xfrm>
          <a:prstGeom prst="rect">
            <a:avLst/>
          </a:prstGeom>
        </p:spPr>
      </p:pic>
    </p:spTree>
    <p:extLst>
      <p:ext uri="{BB962C8B-B14F-4D97-AF65-F5344CB8AC3E}">
        <p14:creationId xmlns:p14="http://schemas.microsoft.com/office/powerpoint/2010/main" val="1701377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5262979"/>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Язычники просили их (Павла и </a:t>
            </a:r>
            <a:r>
              <a:rPr lang="ru-RU" sz="4800" i="1" dirty="0" err="1">
                <a:solidFill>
                  <a:srgbClr val="FFF2CC"/>
                </a:solidFill>
                <a:latin typeface="Calibri" panose="020F0502020204030204" pitchFamily="34" charset="0"/>
                <a:ea typeface="Times New Roman" panose="02020603050405020304" pitchFamily="18" charset="0"/>
              </a:rPr>
              <a:t>Варнаву</a:t>
            </a:r>
            <a:r>
              <a:rPr lang="ru-RU" sz="4800" i="1" dirty="0">
                <a:solidFill>
                  <a:srgbClr val="FFF2CC"/>
                </a:solidFill>
                <a:latin typeface="Calibri" panose="020F0502020204030204" pitchFamily="34" charset="0"/>
                <a:ea typeface="Times New Roman" panose="02020603050405020304" pitchFamily="18" charset="0"/>
              </a:rPr>
              <a:t>) говорить о том же в следующую субботу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a:t>
            </a:r>
            <a:r>
              <a:rPr lang="ru-RU" sz="4800" i="1" dirty="0" err="1">
                <a:solidFill>
                  <a:srgbClr val="FFC000"/>
                </a:solidFill>
                <a:latin typeface="Calibri" panose="020F0502020204030204" pitchFamily="34" charset="0"/>
                <a:ea typeface="Times New Roman" panose="02020603050405020304" pitchFamily="18" charset="0"/>
              </a:rPr>
              <a:t>Деян</a:t>
            </a:r>
            <a:r>
              <a:rPr lang="ru-RU" sz="4800" i="1" dirty="0">
                <a:solidFill>
                  <a:srgbClr val="FFC000"/>
                </a:solidFill>
                <a:latin typeface="Calibri" panose="020F0502020204030204" pitchFamily="34" charset="0"/>
                <a:ea typeface="Times New Roman" panose="02020603050405020304" pitchFamily="18" charset="0"/>
              </a:rPr>
              <a:t>. 13:42)</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в следующую субботу почти весь город собрался слушать слово Божие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a:t>
            </a:r>
            <a:r>
              <a:rPr lang="ru-RU" sz="4800" i="1" dirty="0" err="1">
                <a:solidFill>
                  <a:srgbClr val="FFC000"/>
                </a:solidFill>
                <a:latin typeface="Calibri" panose="020F0502020204030204" pitchFamily="34" charset="0"/>
                <a:ea typeface="Times New Roman" panose="02020603050405020304" pitchFamily="18" charset="0"/>
              </a:rPr>
              <a:t>Деян</a:t>
            </a:r>
            <a:r>
              <a:rPr lang="ru-RU" sz="4800" i="1" dirty="0">
                <a:solidFill>
                  <a:srgbClr val="FFC000"/>
                </a:solidFill>
                <a:latin typeface="Calibri" panose="020F0502020204030204" pitchFamily="34" charset="0"/>
                <a:ea typeface="Times New Roman" panose="02020603050405020304" pitchFamily="18" charset="0"/>
              </a:rPr>
              <a:t>. 13:44)</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84592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6001643"/>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И совершил Бог к седьмому дню дела Свои, которые Он делал, и почил в день седьмой от всех дел Своих, которые делал. И благословил Бог седьмой день, и освятил его, ибо в оный почил от всех дел Своих, которые Бог творил и созидал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(Быт. 2:2,3)</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17027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5262979"/>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Посему для народа Божия еще остается </a:t>
            </a:r>
            <a:r>
              <a:rPr lang="ru-RU" sz="4800" i="1" dirty="0" err="1">
                <a:solidFill>
                  <a:srgbClr val="FFF2CC"/>
                </a:solidFill>
                <a:latin typeface="Calibri" panose="020F0502020204030204" pitchFamily="34" charset="0"/>
                <a:ea typeface="Times New Roman" panose="02020603050405020304" pitchFamily="18" charset="0"/>
              </a:rPr>
              <a:t>субботство</a:t>
            </a:r>
            <a:r>
              <a:rPr lang="ru-RU" sz="4800" i="1" dirty="0">
                <a:solidFill>
                  <a:srgbClr val="FFF2CC"/>
                </a:solidFill>
                <a:latin typeface="Calibri" panose="020F0502020204030204" pitchFamily="34" charset="0"/>
                <a:ea typeface="Times New Roman" panose="02020603050405020304" pitchFamily="18" charset="0"/>
              </a:rPr>
              <a:t>. Ибо кто вошел в покой Его, тот и сам успокоился от дел своих, как и Бог от Своих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(Евр. 4:9,10)</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близким к уничтожению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(Евр. 8:13)</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6185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5909310"/>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200" i="1" dirty="0">
                <a:solidFill>
                  <a:srgbClr val="FFF2CC"/>
                </a:solidFill>
                <a:latin typeface="Calibri" panose="020F0502020204030204" pitchFamily="34" charset="0"/>
                <a:ea typeface="Times New Roman" panose="02020603050405020304" pitchFamily="18" charset="0"/>
              </a:rPr>
              <a:t>Молитесь, чтобы не случилось бегство ваше зимою или в субботу </a:t>
            </a:r>
            <a:endParaRPr lang="ru-RU" sz="4200" dirty="0">
              <a:latin typeface="Times New Roman" panose="02020603050405020304" pitchFamily="18" charset="0"/>
              <a:ea typeface="Times New Roman" panose="02020603050405020304" pitchFamily="18" charset="0"/>
            </a:endParaRPr>
          </a:p>
          <a:p>
            <a:pPr algn="r">
              <a:spcAft>
                <a:spcPts val="0"/>
              </a:spcAft>
            </a:pPr>
            <a:r>
              <a:rPr lang="ru-RU" sz="4200" i="1" dirty="0">
                <a:solidFill>
                  <a:srgbClr val="FFC000"/>
                </a:solidFill>
                <a:latin typeface="Calibri" panose="020F0502020204030204" pitchFamily="34" charset="0"/>
                <a:ea typeface="Times New Roman" panose="02020603050405020304" pitchFamily="18" charset="0"/>
              </a:rPr>
              <a:t>(Мф. 24:20)</a:t>
            </a:r>
            <a:endParaRPr lang="ru-RU" sz="4200" dirty="0">
              <a:latin typeface="Times New Roman" panose="02020603050405020304" pitchFamily="18" charset="0"/>
              <a:ea typeface="Times New Roman" panose="02020603050405020304" pitchFamily="18" charset="0"/>
            </a:endParaRPr>
          </a:p>
          <a:p>
            <a:pPr algn="just">
              <a:spcAft>
                <a:spcPts val="0"/>
              </a:spcAft>
            </a:pPr>
            <a:r>
              <a:rPr lang="ru-RU" sz="4200" i="1" dirty="0">
                <a:solidFill>
                  <a:srgbClr val="FFF2CC"/>
                </a:solidFill>
                <a:latin typeface="Calibri" panose="020F0502020204030204" pitchFamily="34" charset="0"/>
                <a:ea typeface="Times New Roman" panose="02020603050405020304" pitchFamily="18" charset="0"/>
              </a:rPr>
              <a:t>Ибо я знаю, что, по </a:t>
            </a:r>
            <a:r>
              <a:rPr lang="ru-RU" sz="4200" i="1" dirty="0" err="1">
                <a:solidFill>
                  <a:srgbClr val="FFF2CC"/>
                </a:solidFill>
                <a:latin typeface="Calibri" panose="020F0502020204030204" pitchFamily="34" charset="0"/>
                <a:ea typeface="Times New Roman" panose="02020603050405020304" pitchFamily="18" charset="0"/>
              </a:rPr>
              <a:t>отшествии</a:t>
            </a:r>
            <a:r>
              <a:rPr lang="ru-RU" sz="4200" i="1" dirty="0">
                <a:solidFill>
                  <a:srgbClr val="FFF2CC"/>
                </a:solidFill>
                <a:latin typeface="Calibri" panose="020F0502020204030204" pitchFamily="34" charset="0"/>
                <a:ea typeface="Times New Roman" panose="02020603050405020304" pitchFamily="18" charset="0"/>
              </a:rPr>
              <a:t> моем, войдут к вам лютые волки, не щадящие стада; и из вас самих восстанут люди, которые будут говорить превратно, дабы увлечь учеников за собою. Посему бодрствуйте… </a:t>
            </a:r>
            <a:endParaRPr lang="ru-RU" sz="4200" dirty="0">
              <a:latin typeface="Times New Roman" panose="02020603050405020304" pitchFamily="18" charset="0"/>
              <a:ea typeface="Times New Roman" panose="02020603050405020304" pitchFamily="18" charset="0"/>
            </a:endParaRPr>
          </a:p>
          <a:p>
            <a:pPr algn="r">
              <a:spcAft>
                <a:spcPts val="0"/>
              </a:spcAft>
            </a:pPr>
            <a:r>
              <a:rPr lang="ru-RU" sz="4200" i="1" dirty="0">
                <a:solidFill>
                  <a:srgbClr val="FFC000"/>
                </a:solidFill>
                <a:latin typeface="Calibri" panose="020F0502020204030204" pitchFamily="34" charset="0"/>
                <a:ea typeface="Times New Roman" panose="02020603050405020304" pitchFamily="18" charset="0"/>
              </a:rPr>
              <a:t>(</a:t>
            </a:r>
            <a:r>
              <a:rPr lang="ru-RU" sz="4200" i="1" dirty="0" err="1">
                <a:solidFill>
                  <a:srgbClr val="FFC000"/>
                </a:solidFill>
                <a:latin typeface="Calibri" panose="020F0502020204030204" pitchFamily="34" charset="0"/>
                <a:ea typeface="Times New Roman" panose="02020603050405020304" pitchFamily="18" charset="0"/>
              </a:rPr>
              <a:t>Деян</a:t>
            </a:r>
            <a:r>
              <a:rPr lang="ru-RU" sz="4200" i="1" dirty="0">
                <a:solidFill>
                  <a:srgbClr val="FFC000"/>
                </a:solidFill>
                <a:latin typeface="Calibri" panose="020F0502020204030204" pitchFamily="34" charset="0"/>
                <a:ea typeface="Times New Roman" panose="02020603050405020304" pitchFamily="18" charset="0"/>
              </a:rPr>
              <a:t>. 20:29-31)</a:t>
            </a:r>
            <a:endParaRPr lang="ru-RU" sz="4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89356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 12-07">
            <a:extLst>
              <a:ext uri="{FF2B5EF4-FFF2-40B4-BE49-F238E27FC236}">
                <a16:creationId xmlns:a16="http://schemas.microsoft.com/office/drawing/2014/main" id="{57F97E6C-138B-4022-ABFF-3B70550B3FB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8900"/>
            <a:ext cx="12192000" cy="6678613"/>
          </a:xfrm>
          <a:prstGeom prst="rect">
            <a:avLst/>
          </a:prstGeom>
        </p:spPr>
      </p:pic>
    </p:spTree>
    <p:extLst>
      <p:ext uri="{BB962C8B-B14F-4D97-AF65-F5344CB8AC3E}">
        <p14:creationId xmlns:p14="http://schemas.microsoft.com/office/powerpoint/2010/main" val="3787726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4524315"/>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И сказал Бог: да будет свет. И стал свет… И был вечер, и было утро: день один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(Быт. 1:3,5)</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Солнце правды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(Мал. 4:2)</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36659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5262979"/>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Не прибавляйте к тому, что я заповедую вам, и не убавляйте от того; соблюдайте заповеди Господа, Бога вашего, которые я вам заповедую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(Втор. 4:2)</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 не изменю истины Моей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a:t>
            </a:r>
            <a:r>
              <a:rPr lang="ru-RU" sz="4800" i="1" dirty="0" err="1">
                <a:solidFill>
                  <a:srgbClr val="FFC000"/>
                </a:solidFill>
                <a:latin typeface="Calibri" panose="020F0502020204030204" pitchFamily="34" charset="0"/>
                <a:ea typeface="Times New Roman" panose="02020603050405020304" pitchFamily="18" charset="0"/>
              </a:rPr>
              <a:t>Пс</a:t>
            </a:r>
            <a:r>
              <a:rPr lang="ru-RU" sz="4800" i="1" dirty="0">
                <a:solidFill>
                  <a:srgbClr val="FFC000"/>
                </a:solidFill>
                <a:latin typeface="Calibri" panose="020F0502020204030204" pitchFamily="34" charset="0"/>
                <a:ea typeface="Times New Roman" panose="02020603050405020304" pitchFamily="18" charset="0"/>
              </a:rPr>
              <a:t>. 88:34)</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90040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4524315"/>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И подошел Илия ко всему народу и сказал: долго ли вам хромать на оба колена? если Господь есть Бог, то последуйте Ему; а если Ваал, то ему последуйте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(3 </a:t>
            </a:r>
            <a:r>
              <a:rPr lang="ru-RU" sz="4800" i="1" dirty="0" err="1">
                <a:solidFill>
                  <a:srgbClr val="FFC000"/>
                </a:solidFill>
                <a:latin typeface="Calibri" panose="020F0502020204030204" pitchFamily="34" charset="0"/>
                <a:ea typeface="Times New Roman" panose="02020603050405020304" pitchFamily="18" charset="0"/>
              </a:rPr>
              <a:t>Цар</a:t>
            </a:r>
            <a:r>
              <a:rPr lang="ru-RU" sz="4800" i="1" dirty="0">
                <a:solidFill>
                  <a:srgbClr val="FFC000"/>
                </a:solidFill>
                <a:latin typeface="Calibri" panose="020F0502020204030204" pitchFamily="34" charset="0"/>
                <a:ea typeface="Times New Roman" panose="02020603050405020304" pitchFamily="18" charset="0"/>
              </a:rPr>
              <a:t>. 18:21)</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33340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 12-08">
            <a:extLst>
              <a:ext uri="{FF2B5EF4-FFF2-40B4-BE49-F238E27FC236}">
                <a16:creationId xmlns:a16="http://schemas.microsoft.com/office/drawing/2014/main" id="{A0860C8E-E0C3-4281-954B-AC541EA2BEC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71550" y="0"/>
            <a:ext cx="10247313" cy="6858000"/>
          </a:xfrm>
          <a:prstGeom prst="rect">
            <a:avLst/>
          </a:prstGeom>
        </p:spPr>
      </p:pic>
    </p:spTree>
    <p:extLst>
      <p:ext uri="{BB962C8B-B14F-4D97-AF65-F5344CB8AC3E}">
        <p14:creationId xmlns:p14="http://schemas.microsoft.com/office/powerpoint/2010/main" val="1167646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5262979"/>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человек греха выдавать себя за Бога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(2 Фес. 4:2)</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возмечтает отменить времена и закон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(Дан. 7:25)</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День седьмой – суббота Господу Богу твоему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(Исх. 20:10)</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21834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6740307"/>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Но тщетно чтут Меня, уча учениям, заповедям человеческим. Ибо вы, оставив заповедь Божию, держитесь предания человеческого… Хорошо ли, что вы отменяете заповедь Божию, чтобы соблюсти свое предание?.. устраняя слово Божие преданием вашим, которое вы установили…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a:t>
            </a:r>
            <a:r>
              <a:rPr lang="ru-RU" sz="4800" i="1" dirty="0" err="1">
                <a:solidFill>
                  <a:srgbClr val="FFC000"/>
                </a:solidFill>
                <a:latin typeface="Calibri" panose="020F0502020204030204" pitchFamily="34" charset="0"/>
                <a:ea typeface="Times New Roman" panose="02020603050405020304" pitchFamily="18" charset="0"/>
              </a:rPr>
              <a:t>Мк</a:t>
            </a:r>
            <a:r>
              <a:rPr lang="ru-RU" sz="4800" i="1" dirty="0">
                <a:solidFill>
                  <a:srgbClr val="FFC000"/>
                </a:solidFill>
                <a:latin typeface="Calibri" panose="020F0502020204030204" pitchFamily="34" charset="0"/>
                <a:ea typeface="Times New Roman" panose="02020603050405020304" pitchFamily="18" charset="0"/>
              </a:rPr>
              <a:t>. 7:7-9,13)</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3460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6740307"/>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Субботы Мои соблюдайте, ибо это – знамение между Мною и вами... дабы вы знали, что Я Господь, освящающий вас... Это – знамение между Мною и сынами Израилевыми на веки, потому что в шесть дней сотворил Господь небо и землю, а в день </a:t>
            </a:r>
            <a:r>
              <a:rPr lang="ru-RU" sz="4800" i="1" dirty="0" err="1">
                <a:solidFill>
                  <a:srgbClr val="FFF2CC"/>
                </a:solidFill>
                <a:latin typeface="Calibri" panose="020F0502020204030204" pitchFamily="34" charset="0"/>
                <a:ea typeface="Times New Roman" panose="02020603050405020304" pitchFamily="18" charset="0"/>
              </a:rPr>
              <a:t>седьмый</a:t>
            </a:r>
            <a:r>
              <a:rPr lang="ru-RU" sz="4800" i="1" dirty="0">
                <a:solidFill>
                  <a:srgbClr val="FFF2CC"/>
                </a:solidFill>
                <a:latin typeface="Calibri" panose="020F0502020204030204" pitchFamily="34" charset="0"/>
                <a:ea typeface="Times New Roman" panose="02020603050405020304" pitchFamily="18" charset="0"/>
              </a:rPr>
              <a:t> почил и покоился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(Исх. 31:13,17)</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75636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5909310"/>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200" i="1" dirty="0">
                <a:solidFill>
                  <a:srgbClr val="FFF2CC"/>
                </a:solidFill>
                <a:latin typeface="Calibri" panose="020F0502020204030204" pitchFamily="34" charset="0"/>
                <a:ea typeface="Times New Roman" panose="02020603050405020304" pitchFamily="18" charset="0"/>
              </a:rPr>
              <a:t>Сказал Господь: завтра покой, святая суббота Господня; что надобно печь, пеките, и что надобно варить, варите сегодня, а что останется, отложите и сберегите до утра… Но некоторые из народа вышли в </a:t>
            </a:r>
            <a:r>
              <a:rPr lang="ru-RU" sz="4200" i="1" dirty="0" err="1">
                <a:solidFill>
                  <a:srgbClr val="FFF2CC"/>
                </a:solidFill>
                <a:latin typeface="Calibri" panose="020F0502020204030204" pitchFamily="34" charset="0"/>
                <a:ea typeface="Times New Roman" panose="02020603050405020304" pitchFamily="18" charset="0"/>
              </a:rPr>
              <a:t>седьмый</a:t>
            </a:r>
            <a:r>
              <a:rPr lang="ru-RU" sz="4200" i="1" dirty="0">
                <a:solidFill>
                  <a:srgbClr val="FFF2CC"/>
                </a:solidFill>
                <a:latin typeface="Calibri" panose="020F0502020204030204" pitchFamily="34" charset="0"/>
                <a:ea typeface="Times New Roman" panose="02020603050405020304" pitchFamily="18" charset="0"/>
              </a:rPr>
              <a:t> день собирать и не нашли. И сказал Господь Моисею: долго ли будете вы уклоняться от соблюдения заповедей Моих и законов Моих? </a:t>
            </a:r>
            <a:endParaRPr lang="ru-RU" sz="4200" dirty="0">
              <a:latin typeface="Times New Roman" panose="02020603050405020304" pitchFamily="18" charset="0"/>
              <a:ea typeface="Times New Roman" panose="02020603050405020304" pitchFamily="18" charset="0"/>
            </a:endParaRPr>
          </a:p>
          <a:p>
            <a:pPr algn="r">
              <a:spcAft>
                <a:spcPts val="0"/>
              </a:spcAft>
            </a:pPr>
            <a:r>
              <a:rPr lang="ru-RU" sz="4200" i="1" dirty="0">
                <a:solidFill>
                  <a:srgbClr val="FFC000"/>
                </a:solidFill>
                <a:latin typeface="Calibri" panose="020F0502020204030204" pitchFamily="34" charset="0"/>
                <a:ea typeface="Times New Roman" panose="02020603050405020304" pitchFamily="18" charset="0"/>
              </a:rPr>
              <a:t>(Исх. 16:23,27,28)</a:t>
            </a:r>
            <a:endParaRPr lang="ru-RU" sz="4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03598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6001643"/>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И святите субботы Мои, чтобы они были знамением между Мною и вами, дабы вы знали, что Я – Господь Бог ваш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a:t>
            </a:r>
            <a:r>
              <a:rPr lang="ru-RU" sz="4800" i="1" dirty="0" err="1">
                <a:solidFill>
                  <a:srgbClr val="FFC000"/>
                </a:solidFill>
                <a:latin typeface="Calibri" panose="020F0502020204030204" pitchFamily="34" charset="0"/>
                <a:ea typeface="Times New Roman" panose="02020603050405020304" pitchFamily="18" charset="0"/>
              </a:rPr>
              <a:t>Иез</a:t>
            </a:r>
            <a:r>
              <a:rPr lang="ru-RU" sz="4800" i="1" dirty="0">
                <a:solidFill>
                  <a:srgbClr val="FFC000"/>
                </a:solidFill>
                <a:latin typeface="Calibri" panose="020F0502020204030204" pitchFamily="34" charset="0"/>
                <a:ea typeface="Times New Roman" panose="02020603050405020304" pitchFamily="18" charset="0"/>
              </a:rPr>
              <a:t>. 20:20)</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Помни день субботний, чтобы святить его… ибо в шесть дней создал Господь небо и землю, море и все, что в них…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(Исх. 20:8,11)</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80614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 12-09">
            <a:extLst>
              <a:ext uri="{FF2B5EF4-FFF2-40B4-BE49-F238E27FC236}">
                <a16:creationId xmlns:a16="http://schemas.microsoft.com/office/drawing/2014/main" id="{04C62CB5-0F59-440A-906B-B96D6AA1DCA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960813" y="0"/>
            <a:ext cx="4268787" cy="6858000"/>
          </a:xfrm>
          <a:prstGeom prst="rect">
            <a:avLst/>
          </a:prstGeom>
        </p:spPr>
      </p:pic>
    </p:spTree>
    <p:extLst>
      <p:ext uri="{BB962C8B-B14F-4D97-AF65-F5344CB8AC3E}">
        <p14:creationId xmlns:p14="http://schemas.microsoft.com/office/powerpoint/2010/main" val="495155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6740307"/>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Не Он ли Отец твой, Который усвоил тебя, создал тебя и устроил тебя?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(Втор. 32:6)</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Разве ты не знаешь? разве ты не слышал, что вечный Господь Бог, сотворивший концы земли, не утомляется и не изнемогает? разум Его </a:t>
            </a:r>
            <a:r>
              <a:rPr lang="ru-RU" sz="4800" i="1" dirty="0" err="1">
                <a:solidFill>
                  <a:srgbClr val="FFF2CC"/>
                </a:solidFill>
                <a:latin typeface="Calibri" panose="020F0502020204030204" pitchFamily="34" charset="0"/>
                <a:ea typeface="Times New Roman" panose="02020603050405020304" pitchFamily="18" charset="0"/>
              </a:rPr>
              <a:t>неисследим</a:t>
            </a:r>
            <a:r>
              <a:rPr lang="ru-RU" sz="4800" i="1" dirty="0">
                <a:solidFill>
                  <a:srgbClr val="FFF2CC"/>
                </a:solidFill>
                <a:latin typeface="Calibri" panose="020F0502020204030204" pitchFamily="34" charset="0"/>
                <a:ea typeface="Times New Roman" panose="02020603050405020304" pitchFamily="18" charset="0"/>
              </a:rPr>
              <a:t>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(Ис. 40:28)</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39580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5262979"/>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И увидел Бог все, что Он создал, и вот, хорошо весьма…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(Быт. 1:31)</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Ибо кто вошел в покой Его, тот и сам успокоился от дел своих, как и Бог от Своих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(Евр. 4:10)</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66576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6186309"/>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400" i="1" dirty="0">
                <a:solidFill>
                  <a:srgbClr val="FFF2CC"/>
                </a:solidFill>
                <a:latin typeface="Calibri" panose="020F0502020204030204" pitchFamily="34" charset="0"/>
                <a:ea typeface="Times New Roman" panose="02020603050405020304" pitchFamily="18" charset="0"/>
              </a:rPr>
              <a:t>Ибо всякий входящий в Божий покой прекращает и труды свои, как Бог прекратил Свои </a:t>
            </a:r>
            <a:endParaRPr lang="ru-RU" sz="4400" dirty="0">
              <a:latin typeface="Times New Roman" panose="02020603050405020304" pitchFamily="18" charset="0"/>
              <a:ea typeface="Times New Roman" panose="02020603050405020304" pitchFamily="18" charset="0"/>
            </a:endParaRPr>
          </a:p>
          <a:p>
            <a:pPr algn="r">
              <a:spcAft>
                <a:spcPts val="0"/>
              </a:spcAft>
            </a:pPr>
            <a:r>
              <a:rPr lang="ru-RU" sz="4400" i="1" dirty="0">
                <a:solidFill>
                  <a:srgbClr val="FFC000"/>
                </a:solidFill>
                <a:latin typeface="Calibri" panose="020F0502020204030204" pitchFamily="34" charset="0"/>
                <a:ea typeface="Times New Roman" panose="02020603050405020304" pitchFamily="18" charset="0"/>
              </a:rPr>
              <a:t>(Евр. 4:10)</a:t>
            </a:r>
            <a:endParaRPr lang="ru-RU" sz="4400" dirty="0">
              <a:latin typeface="Times New Roman" panose="02020603050405020304" pitchFamily="18" charset="0"/>
              <a:ea typeface="Times New Roman" panose="02020603050405020304" pitchFamily="18" charset="0"/>
            </a:endParaRPr>
          </a:p>
          <a:p>
            <a:pPr algn="just">
              <a:spcAft>
                <a:spcPts val="0"/>
              </a:spcAft>
            </a:pPr>
            <a:r>
              <a:rPr lang="ru-RU" sz="4400" i="1" dirty="0">
                <a:solidFill>
                  <a:srgbClr val="FFF2CC"/>
                </a:solidFill>
                <a:latin typeface="Calibri" panose="020F0502020204030204" pitchFamily="34" charset="0"/>
                <a:ea typeface="Times New Roman" panose="02020603050405020304" pitchFamily="18" charset="0"/>
              </a:rPr>
              <a:t>Я Господь, Бог ваш, Который отделил вас от всех народов… Будьте предо Мною святы, ибо Я свят Господь, и Я отделил вас от народов, чтобы вы были Мои </a:t>
            </a:r>
            <a:endParaRPr lang="ru-RU" sz="4400" dirty="0">
              <a:latin typeface="Times New Roman" panose="02020603050405020304" pitchFamily="18" charset="0"/>
              <a:ea typeface="Times New Roman" panose="02020603050405020304" pitchFamily="18" charset="0"/>
            </a:endParaRPr>
          </a:p>
          <a:p>
            <a:pPr algn="r">
              <a:spcAft>
                <a:spcPts val="0"/>
              </a:spcAft>
            </a:pPr>
            <a:r>
              <a:rPr lang="ru-RU" sz="4400" i="1" dirty="0">
                <a:solidFill>
                  <a:srgbClr val="FFC000"/>
                </a:solidFill>
                <a:latin typeface="Calibri" panose="020F0502020204030204" pitchFamily="34" charset="0"/>
                <a:ea typeface="Times New Roman" panose="02020603050405020304" pitchFamily="18" charset="0"/>
              </a:rPr>
              <a:t>(Лев. 20:24,26)</a:t>
            </a:r>
            <a:endParaRPr lang="ru-RU" sz="4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09100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5262979"/>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а день седьмой – суббота Господу, Богу твоему: не делай в оный никакого дела…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(Исх. 20:10)</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Шесть дней пусть делают дела, а в седьмой – суббота покоя, посвященная Господу…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(Исх. 31:15)</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48075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6740307"/>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Субботы мои соблюдайте; ибо это – знамение между Мною и вами в роды ваши, дабы вы знали, что Я Господь, освящающий вас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(Исх. 31:13)</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долго ли будете уклоняться от соблюдения заповедей Моих и законов Моих?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(Исх. 16:28)</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0673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 12-10">
            <a:extLst>
              <a:ext uri="{FF2B5EF4-FFF2-40B4-BE49-F238E27FC236}">
                <a16:creationId xmlns:a16="http://schemas.microsoft.com/office/drawing/2014/main" id="{99966B33-2CE9-4B9D-9289-3F5CE12E27D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92250" y="0"/>
            <a:ext cx="9205913" cy="6858000"/>
          </a:xfrm>
          <a:prstGeom prst="rect">
            <a:avLst/>
          </a:prstGeom>
        </p:spPr>
      </p:pic>
    </p:spTree>
    <p:extLst>
      <p:ext uri="{BB962C8B-B14F-4D97-AF65-F5344CB8AC3E}">
        <p14:creationId xmlns:p14="http://schemas.microsoft.com/office/powerpoint/2010/main" val="2596562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6001643"/>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не одним хлебом живет человек, но всяким словом, исходящим из уст Господа, живет человек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(Втор. 8:3)</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Ты укажешь мне путь жизни: полнота радостей пред </a:t>
            </a:r>
            <a:r>
              <a:rPr lang="ru-RU" sz="4800" i="1" dirty="0" err="1">
                <a:solidFill>
                  <a:srgbClr val="FFF2CC"/>
                </a:solidFill>
                <a:latin typeface="Calibri" panose="020F0502020204030204" pitchFamily="34" charset="0"/>
                <a:ea typeface="Times New Roman" panose="02020603050405020304" pitchFamily="18" charset="0"/>
              </a:rPr>
              <a:t>лицем</a:t>
            </a:r>
            <a:r>
              <a:rPr lang="ru-RU" sz="4800" i="1" dirty="0">
                <a:solidFill>
                  <a:srgbClr val="FFF2CC"/>
                </a:solidFill>
                <a:latin typeface="Calibri" panose="020F0502020204030204" pitchFamily="34" charset="0"/>
                <a:ea typeface="Times New Roman" panose="02020603050405020304" pitchFamily="18" charset="0"/>
              </a:rPr>
              <a:t> Твоим, блаженство в деснице Твоей вовек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a:t>
            </a:r>
            <a:r>
              <a:rPr lang="ru-RU" sz="4800" i="1" dirty="0" err="1">
                <a:solidFill>
                  <a:srgbClr val="FFC000"/>
                </a:solidFill>
                <a:latin typeface="Calibri" panose="020F0502020204030204" pitchFamily="34" charset="0"/>
                <a:ea typeface="Times New Roman" panose="02020603050405020304" pitchFamily="18" charset="0"/>
              </a:rPr>
              <a:t>Пс</a:t>
            </a:r>
            <a:r>
              <a:rPr lang="ru-RU" sz="4800" i="1" dirty="0">
                <a:solidFill>
                  <a:srgbClr val="FFC000"/>
                </a:solidFill>
                <a:latin typeface="Calibri" panose="020F0502020204030204" pitchFamily="34" charset="0"/>
                <a:ea typeface="Times New Roman" panose="02020603050405020304" pitchFamily="18" charset="0"/>
              </a:rPr>
              <a:t>. 15:11)</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365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 12-11">
            <a:extLst>
              <a:ext uri="{FF2B5EF4-FFF2-40B4-BE49-F238E27FC236}">
                <a16:creationId xmlns:a16="http://schemas.microsoft.com/office/drawing/2014/main" id="{A7298394-FC32-4D24-B417-DE2E7C44F58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500438" y="0"/>
            <a:ext cx="5191125" cy="6858000"/>
          </a:xfrm>
          <a:prstGeom prst="rect">
            <a:avLst/>
          </a:prstGeom>
        </p:spPr>
      </p:pic>
    </p:spTree>
    <p:extLst>
      <p:ext uri="{BB962C8B-B14F-4D97-AF65-F5344CB8AC3E}">
        <p14:creationId xmlns:p14="http://schemas.microsoft.com/office/powerpoint/2010/main" val="2430436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 12-03">
            <a:extLst>
              <a:ext uri="{FF2B5EF4-FFF2-40B4-BE49-F238E27FC236}">
                <a16:creationId xmlns:a16="http://schemas.microsoft.com/office/drawing/2014/main" id="{5D0740D8-627E-4DAF-8A5D-DA7F8E98BEF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298825" y="0"/>
            <a:ext cx="5592763" cy="6858000"/>
          </a:xfrm>
          <a:prstGeom prst="rect">
            <a:avLst/>
          </a:prstGeom>
        </p:spPr>
      </p:pic>
    </p:spTree>
    <p:extLst>
      <p:ext uri="{BB962C8B-B14F-4D97-AF65-F5344CB8AC3E}">
        <p14:creationId xmlns:p14="http://schemas.microsoft.com/office/powerpoint/2010/main" val="2174103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6001643"/>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Придите ко Мне, все </a:t>
            </a:r>
            <a:r>
              <a:rPr lang="ru-RU" sz="4800" i="1" dirty="0" err="1">
                <a:solidFill>
                  <a:srgbClr val="FFF2CC"/>
                </a:solidFill>
                <a:latin typeface="Calibri" panose="020F0502020204030204" pitchFamily="34" charset="0"/>
                <a:ea typeface="Times New Roman" panose="02020603050405020304" pitchFamily="18" charset="0"/>
              </a:rPr>
              <a:t>труждающиеся</a:t>
            </a:r>
            <a:r>
              <a:rPr lang="ru-RU" sz="4800" i="1" dirty="0">
                <a:solidFill>
                  <a:srgbClr val="FFF2CC"/>
                </a:solidFill>
                <a:latin typeface="Calibri" panose="020F0502020204030204" pitchFamily="34" charset="0"/>
                <a:ea typeface="Times New Roman" panose="02020603050405020304" pitchFamily="18" charset="0"/>
              </a:rPr>
              <a:t> и обремененные, и Я успокою вас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(Мф. 11:28)</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Зачем вы делаете такое зло и оскверняете день субботний?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a:t>
            </a:r>
            <a:r>
              <a:rPr lang="ru-RU" sz="4800" i="1" dirty="0" err="1">
                <a:solidFill>
                  <a:srgbClr val="FFC000"/>
                </a:solidFill>
                <a:latin typeface="Calibri" panose="020F0502020204030204" pitchFamily="34" charset="0"/>
                <a:ea typeface="Times New Roman" panose="02020603050405020304" pitchFamily="18" charset="0"/>
              </a:rPr>
              <a:t>Неем</a:t>
            </a:r>
            <a:r>
              <a:rPr lang="ru-RU" sz="4800" i="1" dirty="0">
                <a:solidFill>
                  <a:srgbClr val="FFC000"/>
                </a:solidFill>
                <a:latin typeface="Calibri" panose="020F0502020204030204" pitchFamily="34" charset="0"/>
                <a:ea typeface="Times New Roman" panose="02020603050405020304" pitchFamily="18" charset="0"/>
              </a:rPr>
              <a:t>. 13:17)</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И был вечер, и было утро: день один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(Быт.1:5)</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02307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3785652"/>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 от вечера до вечера празднуйте субботу вашу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(Лев. 23:32)</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…не делай в оный никакого дела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(Исх. 20:10)</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62661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6555641"/>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200" i="1" dirty="0">
                <a:solidFill>
                  <a:srgbClr val="FFF2CC"/>
                </a:solidFill>
                <a:latin typeface="Calibri" panose="020F0502020204030204" pitchFamily="34" charset="0"/>
                <a:ea typeface="Times New Roman" panose="02020603050405020304" pitchFamily="18" charset="0"/>
              </a:rPr>
              <a:t>Если ты удержишь ногу твою ради субботы от исполнения прихотей твоих во святой день Мой, и будешь называть субботу отрадою, святым днем Господним, чествуемым, и почтишь ее тем, что не будешь заниматься обычными твоими делами, угождать твоей прихоти и пустословить, то будешь иметь радость в Господе… уста Господни изрекли это </a:t>
            </a:r>
            <a:endParaRPr lang="ru-RU" sz="4200" dirty="0">
              <a:latin typeface="Times New Roman" panose="02020603050405020304" pitchFamily="18" charset="0"/>
              <a:ea typeface="Times New Roman" panose="02020603050405020304" pitchFamily="18" charset="0"/>
            </a:endParaRPr>
          </a:p>
          <a:p>
            <a:pPr algn="r">
              <a:spcAft>
                <a:spcPts val="0"/>
              </a:spcAft>
            </a:pPr>
            <a:r>
              <a:rPr lang="ru-RU" sz="4200" i="1" dirty="0">
                <a:solidFill>
                  <a:srgbClr val="FFC000"/>
                </a:solidFill>
                <a:latin typeface="Calibri" panose="020F0502020204030204" pitchFamily="34" charset="0"/>
                <a:ea typeface="Times New Roman" panose="02020603050405020304" pitchFamily="18" charset="0"/>
              </a:rPr>
              <a:t>(Ис. 58:13,14)</a:t>
            </a:r>
            <a:endParaRPr lang="ru-RU" sz="4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485706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6001643"/>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Вот что сказал Господь: завтра покой, святая суббота Господня; что надобно печь, пеките, и что надобно варить, варите сегодня…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(Исх. 16:23)</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день седьмой – суббота Господу, Богу твоему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(Исх. 20:10)</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029649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 12-12">
            <a:extLst>
              <a:ext uri="{FF2B5EF4-FFF2-40B4-BE49-F238E27FC236}">
                <a16:creationId xmlns:a16="http://schemas.microsoft.com/office/drawing/2014/main" id="{82CC0C95-509F-4A12-990D-F61B65F1CDE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16300" y="0"/>
            <a:ext cx="5359400" cy="6858000"/>
          </a:xfrm>
          <a:prstGeom prst="rect">
            <a:avLst/>
          </a:prstGeom>
        </p:spPr>
      </p:pic>
    </p:spTree>
    <p:extLst>
      <p:ext uri="{BB962C8B-B14F-4D97-AF65-F5344CB8AC3E}">
        <p14:creationId xmlns:p14="http://schemas.microsoft.com/office/powerpoint/2010/main" val="1996125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3046988"/>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радостью в Господе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(Ис. 58:14)</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делать добро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(Мф. 12:12)</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811435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 12-13">
            <a:extLst>
              <a:ext uri="{FF2B5EF4-FFF2-40B4-BE49-F238E27FC236}">
                <a16:creationId xmlns:a16="http://schemas.microsoft.com/office/drawing/2014/main" id="{F6CA3154-1807-47CE-B32E-F3B55EEA43D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577975"/>
            <a:ext cx="12192000" cy="3702050"/>
          </a:xfrm>
          <a:prstGeom prst="rect">
            <a:avLst/>
          </a:prstGeom>
        </p:spPr>
      </p:pic>
    </p:spTree>
    <p:extLst>
      <p:ext uri="{BB962C8B-B14F-4D97-AF65-F5344CB8AC3E}">
        <p14:creationId xmlns:p14="http://schemas.microsoft.com/office/powerpoint/2010/main" val="342430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 12-01">
            <a:extLst>
              <a:ext uri="{FF2B5EF4-FFF2-40B4-BE49-F238E27FC236}">
                <a16:creationId xmlns:a16="http://schemas.microsoft.com/office/drawing/2014/main" id="{36E8873F-D35D-45EC-B5C2-2F83A09E072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159001" y="396240"/>
            <a:ext cx="4268329" cy="6065520"/>
          </a:xfrm>
          <a:prstGeom prst="rect">
            <a:avLst/>
          </a:prstGeom>
          <a:scene3d>
            <a:camera prst="perspectiveRight"/>
            <a:lightRig rig="threePt" dir="t"/>
          </a:scene3d>
        </p:spPr>
      </p:pic>
    </p:spTree>
    <p:extLst>
      <p:ext uri="{BB962C8B-B14F-4D97-AF65-F5344CB8AC3E}">
        <p14:creationId xmlns:p14="http://schemas.microsoft.com/office/powerpoint/2010/main" val="2295781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6863417"/>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3900" i="1" dirty="0">
                <a:solidFill>
                  <a:srgbClr val="FFF2CC"/>
                </a:solidFill>
                <a:latin typeface="Calibri" panose="020F0502020204030204" pitchFamily="34" charset="0"/>
                <a:ea typeface="Times New Roman" panose="02020603050405020304" pitchFamily="18" charset="0"/>
              </a:rPr>
              <a:t>Помни день субботний, чтобы святить его; шесть дней работай и делай всякие дела твои, а день седьмой – суббота Господу, Богу твоему: не делай в оный никакого дела ни ты, ни сын твой, ни дочь твоя, ни раб твой, ни рабыня твоя, ни скот твой, ни пришелец, который в жилищах твоих; ибо в шесть дней создал Господь небо и землю, море и все, что в них, а в день седьмой почил; посему благословил Господь день субботний и освятил его </a:t>
            </a:r>
            <a:endParaRPr lang="ru-RU" sz="3900" dirty="0">
              <a:latin typeface="Times New Roman" panose="02020603050405020304" pitchFamily="18" charset="0"/>
              <a:ea typeface="Times New Roman" panose="02020603050405020304" pitchFamily="18" charset="0"/>
            </a:endParaRPr>
          </a:p>
          <a:p>
            <a:pPr algn="r">
              <a:spcAft>
                <a:spcPts val="0"/>
              </a:spcAft>
            </a:pPr>
            <a:r>
              <a:rPr lang="ru-RU" sz="3900" i="1" dirty="0">
                <a:solidFill>
                  <a:srgbClr val="FFC000"/>
                </a:solidFill>
                <a:latin typeface="Calibri" panose="020F0502020204030204" pitchFamily="34" charset="0"/>
                <a:ea typeface="Times New Roman" panose="02020603050405020304" pitchFamily="18" charset="0"/>
              </a:rPr>
              <a:t>(Исх. 20:8-11)</a:t>
            </a:r>
            <a:endParaRPr lang="ru-RU" sz="39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9983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3046988"/>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святая суббота Господня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(Исх. 16:23)</a:t>
            </a:r>
            <a:endParaRPr lang="ru-RU" sz="4800" dirty="0">
              <a:latin typeface="Times New Roman" panose="02020603050405020304" pitchFamily="18" charset="0"/>
              <a:ea typeface="Times New Roman" panose="02020603050405020304" pitchFamily="18" charset="0"/>
            </a:endParaRPr>
          </a:p>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суббота Господу Богу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(Исх. 20:10)</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32905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 12-04">
            <a:extLst>
              <a:ext uri="{FF2B5EF4-FFF2-40B4-BE49-F238E27FC236}">
                <a16:creationId xmlns:a16="http://schemas.microsoft.com/office/drawing/2014/main" id="{8ACCD02F-189D-4469-9717-A9E0173B8EE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49325" y="0"/>
            <a:ext cx="10293350" cy="6858000"/>
          </a:xfrm>
          <a:prstGeom prst="rect">
            <a:avLst/>
          </a:prstGeom>
        </p:spPr>
      </p:pic>
    </p:spTree>
    <p:extLst>
      <p:ext uri="{BB962C8B-B14F-4D97-AF65-F5344CB8AC3E}">
        <p14:creationId xmlns:p14="http://schemas.microsoft.com/office/powerpoint/2010/main" val="2643078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5262979"/>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800" i="1" dirty="0">
                <a:solidFill>
                  <a:srgbClr val="FFF2CC"/>
                </a:solidFill>
                <a:latin typeface="Calibri" panose="020F0502020204030204" pitchFamily="34" charset="0"/>
                <a:ea typeface="Times New Roman" panose="02020603050405020304" pitchFamily="18" charset="0"/>
              </a:rPr>
              <a:t>В то время проходил Иисус в субботу засеянными полями; ученики же Его взалкали и начали срывать колосья и есть. Фарисеи, увидев это, сказали Ему: вот, ученики Твои делают, чего не должно делать в субботу </a:t>
            </a:r>
            <a:endParaRPr lang="ru-RU" sz="4800" dirty="0">
              <a:latin typeface="Times New Roman" panose="02020603050405020304" pitchFamily="18" charset="0"/>
              <a:ea typeface="Times New Roman" panose="02020603050405020304" pitchFamily="18" charset="0"/>
            </a:endParaRPr>
          </a:p>
          <a:p>
            <a:pPr algn="r">
              <a:spcAft>
                <a:spcPts val="0"/>
              </a:spcAft>
            </a:pPr>
            <a:r>
              <a:rPr lang="ru-RU" sz="4800" i="1" dirty="0">
                <a:solidFill>
                  <a:srgbClr val="FFC000"/>
                </a:solidFill>
                <a:latin typeface="Calibri" panose="020F0502020204030204" pitchFamily="34" charset="0"/>
                <a:ea typeface="Times New Roman" panose="02020603050405020304" pitchFamily="18" charset="0"/>
              </a:rPr>
              <a:t>(Мф. 12:1,2)</a:t>
            </a:r>
            <a:endParaRPr lang="ru-RU"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72728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3748B-BBBC-4887-AFEC-42E861AB4B49}"/>
              </a:ext>
            </a:extLst>
          </p:cNvPr>
          <p:cNvSpPr txBox="1"/>
          <p:nvPr/>
        </p:nvSpPr>
        <p:spPr>
          <a:xfrm>
            <a:off x="526868" y="193490"/>
            <a:ext cx="11138263" cy="6186309"/>
          </a:xfrm>
          <a:prstGeom prst="rect">
            <a:avLst/>
          </a:prstGeom>
          <a:noFill/>
          <a:effectLst>
            <a:outerShdw blurRad="50800" dist="50800" dir="2700000" algn="ctr" rotWithShape="0">
              <a:srgbClr val="000000"/>
            </a:outerShdw>
          </a:effectLst>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0"/>
              </a:spcAft>
            </a:pPr>
            <a:r>
              <a:rPr lang="ru-RU" sz="4400" i="1" dirty="0">
                <a:solidFill>
                  <a:srgbClr val="FFF2CC"/>
                </a:solidFill>
                <a:latin typeface="Calibri" panose="020F0502020204030204" pitchFamily="34" charset="0"/>
                <a:ea typeface="Times New Roman" panose="02020603050405020304" pitchFamily="18" charset="0"/>
              </a:rPr>
              <a:t>Он же сказал им: …Или не читали ли вы в законе, что в субботы священники в храме нарушают субботу, однако невиновны? Но говорю вам, что здесь Тот, Кто больше храма; если бы вы знали, что значит: милости хочу, а не жертвы, то не осудили бы невиновных, ибо Сын Человеческий есть господин и субботы </a:t>
            </a:r>
            <a:endParaRPr lang="ru-RU" sz="4400" dirty="0">
              <a:latin typeface="Times New Roman" panose="02020603050405020304" pitchFamily="18" charset="0"/>
              <a:ea typeface="Times New Roman" panose="02020603050405020304" pitchFamily="18" charset="0"/>
            </a:endParaRPr>
          </a:p>
          <a:p>
            <a:pPr algn="r">
              <a:spcAft>
                <a:spcPts val="0"/>
              </a:spcAft>
            </a:pPr>
            <a:r>
              <a:rPr lang="ru-RU" sz="4400" i="1" dirty="0">
                <a:solidFill>
                  <a:srgbClr val="FFC000"/>
                </a:solidFill>
                <a:latin typeface="Calibri" panose="020F0502020204030204" pitchFamily="34" charset="0"/>
                <a:ea typeface="Times New Roman" panose="02020603050405020304" pitchFamily="18" charset="0"/>
              </a:rPr>
              <a:t>(Мф. 12:3-8)</a:t>
            </a:r>
            <a:endParaRPr lang="ru-RU" sz="4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3434683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318</TotalTime>
  <Words>1587</Words>
  <Application>Microsoft Office PowerPoint</Application>
  <PresentationFormat>Широкоэкранный</PresentationFormat>
  <Paragraphs>126</Paragraphs>
  <Slides>47</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47</vt:i4>
      </vt:variant>
    </vt:vector>
  </HeadingPairs>
  <TitlesOfParts>
    <vt:vector size="52"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Мухаметвалеев Рустем</dc:creator>
  <cp:lastModifiedBy>Мухаметвалеев Рустем</cp:lastModifiedBy>
  <cp:revision>19</cp:revision>
  <dcterms:created xsi:type="dcterms:W3CDTF">2019-02-07T16:44:45Z</dcterms:created>
  <dcterms:modified xsi:type="dcterms:W3CDTF">2019-02-14T10:54:19Z</dcterms:modified>
</cp:coreProperties>
</file>