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3" r:id="rId3"/>
    <p:sldId id="274" r:id="rId4"/>
    <p:sldId id="275" r:id="rId5"/>
    <p:sldId id="276" r:id="rId6"/>
    <p:sldId id="277" r:id="rId7"/>
    <p:sldId id="259" r:id="rId8"/>
    <p:sldId id="278" r:id="rId9"/>
    <p:sldId id="279" r:id="rId10"/>
    <p:sldId id="280" r:id="rId11"/>
    <p:sldId id="281" r:id="rId12"/>
    <p:sldId id="260" r:id="rId13"/>
    <p:sldId id="282" r:id="rId14"/>
    <p:sldId id="261" r:id="rId15"/>
    <p:sldId id="283" r:id="rId16"/>
    <p:sldId id="284" r:id="rId17"/>
    <p:sldId id="285" r:id="rId18"/>
    <p:sldId id="286" r:id="rId19"/>
    <p:sldId id="287" r:id="rId20"/>
    <p:sldId id="288" r:id="rId21"/>
    <p:sldId id="262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63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264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265" r:id="rId50"/>
    <p:sldId id="314" r:id="rId51"/>
    <p:sldId id="315" r:id="rId52"/>
    <p:sldId id="266" r:id="rId53"/>
    <p:sldId id="267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-49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AA6DF-3908-4C74-B3E0-88E4250A3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4E9193-DA10-44E1-B71F-F882584A5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9E8EE4-FA03-4D30-9248-7302CD98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4BD8C-B8BA-4914-8AEE-8D669076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66828C-D40A-49A7-9234-9F1EBDF3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3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94164-0130-4E1A-876F-5539761D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42F002-1E51-45A8-BDE6-B022F9AFB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60C2A-7C0B-4184-BAE9-436AAB0D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2A5DE7-73BD-45C5-B4B0-7C2E0A44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D7820C-E27A-40B1-B6B6-3CE28A4E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0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E8CF7C-859B-4CC0-B548-8E35056DAD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E6FE6D-855A-47C6-8951-CA55425EF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82060-87D4-497D-8130-195EF094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08571-8B6B-47E2-9FC1-26D5B7D8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70840-DC38-4CC6-95EA-54B6DFB9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2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CD633-A10C-4C67-B836-E9E7A7A3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B8EBFD-AC8A-4CE8-A49E-604CA72C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9512F-DF67-49BC-8146-7C6EDBE7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92251C-4196-4EA3-853E-730B8082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AAFAD5-B653-47DC-B1BF-B79B3A06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1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C0688-0EAD-4CDA-B647-99579AB6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F1B66-C95B-4FB8-82FF-8DDA212CE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9A0A46-D916-460E-A22A-16EEBC97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322D94-CE67-4FD2-A5EC-D83AC9E4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591356-FA32-4428-BAC6-850E7D3B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9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8590-F640-4845-A1A7-3269B7EB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A5C4CE-88AD-43E8-9DA0-D04784A63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85B2EC-D082-407F-9343-E3A1E4A38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F42563-F2E8-4D12-8FFB-16A17B8F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80620-CC0A-41C0-BE2F-4046D928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DB4B1D-257A-48C0-96C1-B5056335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46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096A4-244E-4588-8157-B454CB2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325B9-C03A-44FF-B8C0-B279B202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F54C03-194E-4890-9519-BB95256B5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81B2BA-8527-42B5-B55C-E3FB85626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8D99C3-9361-41A5-961D-AE2975594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B6D085-FF06-42D2-86D3-F034CF3B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378440-0A4D-4EA3-BF1C-DCAE76A8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90319D-460A-4D48-B540-E9143F53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0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3D8F5-66B1-4484-8B39-60BF191A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59A858-05BD-46E3-B384-DBB45620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208BF2-83D0-4EBA-AC33-1A6DFE49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1BCD9-0B06-46C3-859F-E59A2DB5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9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322432-DA30-4E4E-B646-753C190B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C2528A-6431-432F-8966-10FC9151F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05411E-A226-4341-9DD4-E41E06F5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0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11835-5654-4075-90E5-AA36225A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048B97-9ADD-48C4-8F04-97941444B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C9C833-124C-4B0F-8EB9-DED79B5B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D8F45-568D-4192-9E69-145FA35D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7320E5-195F-4075-8262-ACE38BA5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4A1005-B4DA-4645-AE0A-F924AA69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10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2662E-B1E8-4A1D-912D-E664EFFD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EFA5C3-9694-4AF6-8B65-3FDDA0D0F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A907D2-580E-4C2B-BCDD-23155B3D9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165331-B369-4F2A-B192-947104C2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72493-CAF6-4081-8388-8AAA2620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EA9DF-3270-43EC-95B6-2D76CFF9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0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D532C-8181-429A-8E7D-E82ABE0E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1006F3-9DD8-4293-8627-852E43186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0F3B8-3D79-44AA-A627-5B0213742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1B235-B07E-4F34-AA09-E42471394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58A03-DBB1-469F-A2B8-E3E0AD0E8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6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1-02">
            <a:extLst>
              <a:ext uri="{FF2B5EF4-FFF2-40B4-BE49-F238E27FC236}">
                <a16:creationId xmlns:a16="http://schemas.microsoft.com/office/drawing/2014/main" id="{1ADEDA70-8901-4F4C-952E-D62F3A37E0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8" y="0"/>
            <a:ext cx="11236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05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все согрешили и лишены славы Божией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3:23)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возмездие за грех – смерть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6:23)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под законом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6:14)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46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Но мы знаем, что закон, если что говорит, говорит к состоящим под законом, так что заграждаются всякие уста, и весь мир становится виновен пред Богом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3:19)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нам все грехи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(Кол. 2:13)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815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1-04">
            <a:extLst>
              <a:ext uri="{FF2B5EF4-FFF2-40B4-BE49-F238E27FC236}">
                <a16:creationId xmlns:a16="http://schemas.microsoft.com/office/drawing/2014/main" id="{49098D3E-CE77-4690-A078-F88666FED5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25" y="0"/>
            <a:ext cx="4805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94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90931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Христос заплатил за освобождение наше от того самого проклятия, что высказано в Законе, на Себя приняв проклятие за нас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(Гал.3:13)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вы не под законом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6:14)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потому что, где нет закона, нет и преступления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4:15)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52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1-05">
            <a:extLst>
              <a:ext uri="{FF2B5EF4-FFF2-40B4-BE49-F238E27FC236}">
                <a16:creationId xmlns:a16="http://schemas.microsoft.com/office/drawing/2014/main" id="{BED1654D-2F77-4ECA-8C17-130200D716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88" y="0"/>
            <a:ext cx="4670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1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думайте, что Я пришел нарушить закон или пророков: не нарушить пришел Я, но исполнить. Ибо истинно говорю вам: доколе не прейдет небо и земля, ни одна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иота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или ни одна черта не прейдет из закона, пока не исполнится все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5:17,18)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907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90931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отняв силы у начальств и властей (дьявола) властно подверг их позору, восторжествовав над ними Собою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(Кол. 2:15)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Кровь Иисуса Христа, Сына Его, очищает нас от всякого греха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Ин. 1:7)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Если любите Меня, соблюдите Мои заповеди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14:15)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779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86341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это есть любовь к Богу, чтобы мы соблюдали заповеди Его; и заповеди Его не тяжки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Ин. 5:3)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Ибо, как тело без духа мертво, так и вера без дел мертва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3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Иак</a:t>
            </a: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2:26)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Но я не иначе узнал грех, как посредством закона…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7:7)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030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ибо… где нет закона, нет и преступления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4:15)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грех не вменяется, когда нет закона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5:13)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Кровь Иисуса Христа… очищает нас от всякого греха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Иоан. 1:7)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910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Возлюби Господа Бога твоего всем сердцем твоим… сия есть первая и наибольшая заповедь. Вторая же подобная ей: возлюби ближнего твоего, как самого себя; на сих двух заповедях утверждается весь закон и пророки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22:37-40)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31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747897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Так говорит Господь Бог: о, город, проливающий кровь среди себя… у тебя отца и мать злословят, пришельцу делают обиду среди тебя, сироту и вдову притесняют у тебя… иной делает мерзость с женою ближнего своего… взятки берут у тебя, чтобы проливать кровь…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Иез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22:3,7,11,12)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Г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27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478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Господь, Бог твой, Который вывел тебя из земли Египетской, из дома рабства; да не будет у тебя других богов пред </a:t>
            </a:r>
            <a:r>
              <a:rPr lang="ru-RU" sz="43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лицем</a:t>
            </a: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Моим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20:2,3)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боги народов – идолы, а Господь небеса сотворил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3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95:5)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…Он есть Бог живой и Царь вечный…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3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Иер</a:t>
            </a: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10:10)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655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1-06">
            <a:extLst>
              <a:ext uri="{FF2B5EF4-FFF2-40B4-BE49-F238E27FC236}">
                <a16:creationId xmlns:a16="http://schemas.microsoft.com/office/drawing/2014/main" id="{538DB09D-F1B1-4B98-BD74-E780AF171B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0" y="0"/>
            <a:ext cx="9586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71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555641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Итак, умертвите земные члены ваши: блуд, нечистоту, страсть, злую похоть и любостяжание, которое есть </a:t>
            </a:r>
            <a:r>
              <a:rPr lang="ru-RU" sz="42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идолослужение</a:t>
            </a: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за которые гнев Божий грядет на сынов противления…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(Кол. 3:5,6)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…непокорность есть такой же грех, что волшебство, и противление то же, что идолопоклонство…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</a:t>
            </a:r>
            <a:r>
              <a:rPr lang="ru-RU" sz="42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Цар</a:t>
            </a: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15:23)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856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Кто такой Господь, чтоб я послушался голоса Его и отпустил Израиля?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5:2)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лучше десяти тысяч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Песн.Песн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5:10)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789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555641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делай себе кумира и никакого изображения того, что на небе вверху, и что на земле внизу, и что в воде ниже земли; не поклоняйся им и не служи им, ибо Я Господь, Бог твой, Бог ревнитель, наказывающий детей за вину отцов до третьего и четвертого рода, ненавидящих Меня, и творящий милость до тысячи родов любящим Меня и соблюдающим заповеди Мои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20:4-6)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952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1863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Кто сделал бога и вылил идола, не приносящего никакой пользы? Все участвующие в этом будут постыжены, ибо и художники сами из людей же… Он гоняется за пылью; обманутое сердце ввело его в заблуждение, и он не может освободить души своей и сказать: не обман ли в правой руке моей?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44:10,11, 20)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163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…сделаю ли я мерзость? буду ли поклоняться куску дерева?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44:19)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Господь, Бог твой, Бог ревнитель…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20:5)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Или вы думаете, что напрасно говорит Писание: до ревности любит Бог, живущий в нас?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Иак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4:5)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001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…любовью вечною Я возлюбил тебя…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Иер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31:3)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…Бог ревнитель, наказывающий детей за вину отцов до третьего и четвертого рода, ненавидящих Меня, и творящий милость до тысячи родов любящим Меня и соблюдающим заповеди Мои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20:5,6)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150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555641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…сын не понесет вины отца, и отец не понесет вины сына, правда праведного при нем и остается, и беззаконие беззаконного при нем и остается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2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Иез</a:t>
            </a: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18:20)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Кто Бог, как Ты, прощающий беззаконие и не вменяющий преступления остатку наследия Твоего? не вечно гневается Он, потому что любит миловать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(Мих. 7:18)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909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1-07">
            <a:extLst>
              <a:ext uri="{FF2B5EF4-FFF2-40B4-BE49-F238E27FC236}">
                <a16:creationId xmlns:a16="http://schemas.microsoft.com/office/drawing/2014/main" id="{8564AEDA-ACD6-4934-8F67-64D26CE286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363" y="0"/>
            <a:ext cx="5373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30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90931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горе тем, которые зло называют добром, и добро – злом, тьму почитают светом, и свет – </a:t>
            </a:r>
            <a:r>
              <a:rPr lang="ru-RU" sz="42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тьмою</a:t>
            </a: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5:20)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вот, Я всплеснул руками Моими о корыстолюбии твоем, какое обнаруживается у тебя, и о кровопролитии, которое совершается среди тебя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2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Иез</a:t>
            </a: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22:13)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267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человеколюбивый и милосердый, долготерпеливый и многомилостивый и истинный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34:6)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произноси имени Господа, Бога твоего, напрасно, ибо Господь не оставит без наказания того, кто произносит имя Его напрасно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20:7)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962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36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Господь не оставит без наказания того, кто произносит имя Его напрасно. Сделай наперсник судный искусною работою… и вставь в него оправленные камни в четыре ряда… Сих камней должно быть, по числу сынов Израилевых, двенадцать, по именам их; на каждом, как на печати, должно быть вырезано по одному имени из числа двенадцати колен… И будет носить Аарон имена сынов Израилевых на наперснике судном у сердца своего, когда будет входить во святилище, для постоянной памяти пред Господом 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6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28:15,17,21,29)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456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Да святится имя Твое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6:9)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Свято и страшно имя Его!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110:9)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173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86341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39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Помни день субботний, чтобы святить его; шесть дней работай и делай всякие дела твои, а день седьмой – суббота Господу, Богу твоему: не делай в оный никакого дела ни ты, ни сын твой, ни дочь твоя, ни раб твой, ни рабыня твоя, ни скот твой, ни пришелец, который в жилищах твоих; ибо в шесть дней создал Господь небо и землю, море и все, что в них, а в день седьмой почил; посему благословил Господь день субботний и освятил его </a:t>
            </a:r>
            <a:endParaRPr lang="ru-RU" sz="3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9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20:8-11)</a:t>
            </a:r>
            <a:endParaRPr lang="ru-RU" sz="3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14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Кто соблюдает весь закон и согрешит в одном чем-нибудь, тот становится виновным во всем. Ибо Тот же, Кто сказал: не прелюбодействуй, сказал и: не убей; посему, если ты не прелюбодействуешь, но убьешь, то ты также преступник закона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Иак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2:10,11)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633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в шесть дней создал Господь небо и землю, море и все, что в них, а в день седьмой почил; посему благословил Господь день субботний и освятил его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20:11)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Памятными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соделал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Он чудеса Свои…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110:4)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3956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Почитай отца твоего и мать твою, чтобы продлились дни твои на земле, которую Господь, Бог твой, дает тебе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20:12)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Дети, повинуйтесь своим родителям в Господе, ибо сего требует справедливость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Еф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6:1)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60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убивай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20:13)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9073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1-08">
            <a:extLst>
              <a:ext uri="{FF2B5EF4-FFF2-40B4-BE49-F238E27FC236}">
                <a16:creationId xmlns:a16="http://schemas.microsoft.com/office/drawing/2014/main" id="{02632E90-A057-4802-835E-2A8EC3B203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38" y="0"/>
            <a:ext cx="4911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58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прелюбодействуй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(Исх.20:14)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Потому оставит человек отца своего и мать свою и прилепится к жене своей; и будут одна плоть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2:24)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Итак, что Бог сочетал, того человек да не разлучает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19:6)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097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90931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…они оставили закон Мой, который Я постановил для них, и не слушали гласа Моего и не поступали по нему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2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Иер</a:t>
            </a: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9:13)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сказал Господь Моисею: пойди к народу, и освяти его сегодня и завтра… ибо в третий день сойдет Господь пред глазами всего народа на гору Синай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19:10,11)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355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 избежание блуда, каждый имей свою жену, и каждая имей своего мужа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7:2)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Брак у всех да будет честен и ложе непорочно; блудников же и прелюбодеев судит Бог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(Евр. 13:4)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9204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кради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20:15)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139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произноси ложного свидетельства на ближнего твоего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20:16)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Отвергнув ложь, говорите истину каждый ближнему своему, потому что мы члены друг другу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Еф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4:25)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85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86341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39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желай дома ближнего твоего; не желай жены ближнего твоего, ни раба его, ни рабыни его, ни вола его, ни осла его, ничего, что у ближнего твоего </a:t>
            </a:r>
            <a:endParaRPr lang="ru-RU" sz="3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9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20:17)</a:t>
            </a:r>
            <a:endParaRPr lang="ru-RU" sz="3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9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Великое приобретение – быть благочестивым и довольным </a:t>
            </a:r>
            <a:endParaRPr lang="ru-RU" sz="3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9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Тим. 6:6)</a:t>
            </a:r>
            <a:endParaRPr lang="ru-RU" sz="3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9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…я научился быть довольным тем, что у меня есть </a:t>
            </a:r>
            <a:endParaRPr lang="ru-RU" sz="3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9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(Фил. 4:11)</a:t>
            </a:r>
            <a:endParaRPr lang="ru-RU" sz="3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5578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Любовь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долготерпит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милосердствует, любовь не завидует, любовь не превозносится, не гордится, не бесчинствует, не ищет своего, не раздражается, не мыслит зла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13:4,5)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3285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Вы слышали, что сказано древним: не убивай, кто же убьет, подлежит суду. А Я говорю вам, что всякий, гневающийся на брата своего напрасно, подлежит суду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5:21,22)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4545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Вы слышали, что сказано: люби ближнего твоего и ненавидь врага твоего. А Я говорю вам: любите врагов ваших, благословляйте проклинающих вас, благотворите ненавидящим вас и молитесь за обижающих вас и гонящих вас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5:43,44)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2728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как хотите, чтобы с вами поступали люди, так и вы поступайте с ними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6:31)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Вы слышали, что сказано древним: не прелюбодействуй. А Я говорю вам, что всякий, кто смотрит на женщину с вожделением, уже прелюбодействовал с нею в сердце своем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5:27,28)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9225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Возлюбленные! если так возлюбил нас Бог, то и мы должны любить друг друга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Ин. 4:11)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законом свободы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Иак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2:12)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познаете истину, и истина сделает вас свободными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(Иоан.8:32)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4583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1-09">
            <a:extLst>
              <a:ext uri="{FF2B5EF4-FFF2-40B4-BE49-F238E27FC236}">
                <a16:creationId xmlns:a16="http://schemas.microsoft.com/office/drawing/2014/main" id="{4C0EBD37-CE46-4880-A5A2-E0B5D005EA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85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747897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Гора же Синай вся дымилась от того, что Господь сошел на нее в огне; и восходил от нее дым, как дым от печи, и вся гора сильно колебалась. И звук трубный становился все сильнее и сильнее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19:18,19)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призвал Господь Моисея на вершину горы, и взошел Моисей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19:20)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5628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храни постановления Его и заповеди Его, которые я заповедую тебе ныне, чтобы хорошо было тебе и сынам твоим после тебя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(Втор. 4:40)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воля Божия – благая, угодная и совершенная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12:2)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6394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обманывайтесь: Бог поругаем не бывает. Что посеет человек, то и пожнет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(Гал. 6:7)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Хранящий заповедь хранит душу свою, а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нерадящий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о путях своих погибнет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(Притч. 19:16)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Господи! что повелишь мне делать?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9:6)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7682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1-10">
            <a:extLst>
              <a:ext uri="{FF2B5EF4-FFF2-40B4-BE49-F238E27FC236}">
                <a16:creationId xmlns:a16="http://schemas.microsoft.com/office/drawing/2014/main" id="{F35F1CE9-A038-4D61-912D-4CD082A7D6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722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1-01">
            <a:extLst>
              <a:ext uri="{FF2B5EF4-FFF2-40B4-BE49-F238E27FC236}">
                <a16:creationId xmlns:a16="http://schemas.microsoft.com/office/drawing/2014/main" id="{DE10342A-0443-4D0A-ADF0-6D549A8F5F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34" y="627017"/>
            <a:ext cx="4053840" cy="576072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092296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когда Бог перестал говорить с Моисеем на горе Синае, дал ему две скрижали откровения, скрижали каменные, на которых написано было перстом Божиим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31:18)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3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1-03">
            <a:extLst>
              <a:ext uri="{FF2B5EF4-FFF2-40B4-BE49-F238E27FC236}">
                <a16:creationId xmlns:a16="http://schemas.microsoft.com/office/drawing/2014/main" id="{C54E2B6A-2444-4A82-9F0D-086CAFA013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775" y="0"/>
            <a:ext cx="563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79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за то, что Авраам послушался гласа Моего и соблюдал, что Мною заповедано было соблюдать: повеления Мои, уставы Мои и законы Мои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26:5)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504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Истребив учением бывшее о нас рукописание, которое было против нас, и Он (Христос) взял его от среды и пригвоздил ко кресту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(Кол. 2:14)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…ибо вы не под законом, но под благодатью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6:14)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9889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</TotalTime>
  <Words>2071</Words>
  <Application>Microsoft Office PowerPoint</Application>
  <PresentationFormat>Широкоэкранный</PresentationFormat>
  <Paragraphs>165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Мухаметвалеев Рустем</dc:creator>
  <cp:lastModifiedBy>Мухаметвалеев Рустем</cp:lastModifiedBy>
  <cp:revision>19</cp:revision>
  <dcterms:created xsi:type="dcterms:W3CDTF">2019-02-07T16:44:45Z</dcterms:created>
  <dcterms:modified xsi:type="dcterms:W3CDTF">2019-02-14T09:39:12Z</dcterms:modified>
</cp:coreProperties>
</file>