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8" r:id="rId2"/>
    <p:sldId id="256" r:id="rId3"/>
    <p:sldId id="262" r:id="rId4"/>
    <p:sldId id="342" r:id="rId5"/>
    <p:sldId id="345" r:id="rId6"/>
    <p:sldId id="347" r:id="rId7"/>
    <p:sldId id="348" r:id="rId8"/>
    <p:sldId id="349" r:id="rId9"/>
    <p:sldId id="351" r:id="rId10"/>
    <p:sldId id="346" r:id="rId11"/>
    <p:sldId id="352" r:id="rId12"/>
    <p:sldId id="353" r:id="rId13"/>
    <p:sldId id="350" r:id="rId14"/>
    <p:sldId id="354" r:id="rId15"/>
    <p:sldId id="356" r:id="rId16"/>
    <p:sldId id="355" r:id="rId17"/>
    <p:sldId id="358" r:id="rId18"/>
    <p:sldId id="359" r:id="rId19"/>
    <p:sldId id="357" r:id="rId20"/>
    <p:sldId id="361" r:id="rId21"/>
    <p:sldId id="362" r:id="rId22"/>
    <p:sldId id="363" r:id="rId23"/>
    <p:sldId id="360" r:id="rId24"/>
    <p:sldId id="364" r:id="rId25"/>
    <p:sldId id="366" r:id="rId26"/>
    <p:sldId id="365" r:id="rId27"/>
    <p:sldId id="368" r:id="rId28"/>
    <p:sldId id="367" r:id="rId29"/>
    <p:sldId id="344" r:id="rId30"/>
    <p:sldId id="369" r:id="rId31"/>
    <p:sldId id="260" r:id="rId32"/>
  </p:sldIdLst>
  <p:sldSz cx="12192000" cy="6858000"/>
  <p:notesSz cx="6858000" cy="9144000"/>
  <p:embeddedFontLst>
    <p:embeddedFont>
      <p:font typeface="Cricket" charset="0"/>
      <p:regular r:id="rId34"/>
      <p:bold r:id="rId35"/>
    </p:embeddedFont>
    <p:embeddedFont>
      <p:font typeface="Adventure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BLAGO" charset="0"/>
      <p:regular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FF6600"/>
    <a:srgbClr val="C9C400"/>
    <a:srgbClr val="009900"/>
    <a:srgbClr val="C0C0C0"/>
    <a:srgbClr val="CDC800"/>
    <a:srgbClr val="FFB84F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1700" autoAdjust="0"/>
  </p:normalViewPr>
  <p:slideViewPr>
    <p:cSldViewPr snapToGrid="0">
      <p:cViewPr>
        <p:scale>
          <a:sx n="53" d="100"/>
          <a:sy n="53" d="100"/>
        </p:scale>
        <p:origin x="-12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911-CF15-43DE-97DB-3F99490BC08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2042-6C17-4CBA-88A0-7A8778FA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Благодарность Богу за эту возможность приходить в Его присутствие…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молиться, вместе читать Его Слово…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учиться у Бога…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принимать какие-то решения и меняться…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правильно, если мы с таким побуждением приходим на встречу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у нас будет очень важная тема: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немного подумаем об этом. Поздний дождь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дает силы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посланникам,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НЕ ГОТОВИТ 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это значит?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значит, что я не могу сказать: «Ну, у меня еще много времени. Декрет о Воскресном дне еще не издан. Я подготовлюсь, когда выйдет этот закон и сойдет Святой Дух. А теперь я собираюсь заниматься своими делами. Дух подготовит меня».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Когда наступит раннее время скорби?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раннее время скорби наступит в период между законом о воскресном дне и окончанием времени испытания. Для мира это время последнего приглашения присоединиться к Христу и соблюдать Его субботу.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Галли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Христос грядет с. 696)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Поздний дождь дает Силу, но не готовит их.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это значит?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видела, что многие братья пренебрегают столь необходимым приготовлением и ожидают времени „отрады" и „позднего дождя", который якобы сам приготовит их к тому, чтобы устоять в день Господень и жить пред Его лицом. Я была поражена, когда увидела, как много людей во время скорби остались без убежища! Они пренебрегли необходимым приготовлением.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Ранние произведения, с. 71.)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внимание, что будет слишком поздно ждать, пока Святой Дух изменит нас в раннее время скорби, потому что Он сходит в самом начале времени скорби, – раннее время скорби начинается с воскресного закона, потому что в этот период происходит провозглашение субботы.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Сатаны – работать тихо и незаметно!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подготовиться?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Познание Христа есть единственный способ подготовиться.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Смотрите на Него.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этого многие смотрели на своих лидеров.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Пора смотреть на Христа.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Святого Духа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Задача Святого Духа – постоянно привлекать внимание ко Христу и Голгофе, а не к людям и их делам.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многие ждут воскресного закона, Сатана готовит его тихо.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Последнее путешествие начинается с внезапного наступления раннего времени скорби и воскресного закона. Человек должен подготовиться к этому моменту.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Слишком поздно прыгать на борт корабля, когда начинается обратный отсчет перед подъемом трапа.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выйдут воскресные законы и изольется Святой Дух, будет слишком поздно отправиться в путешествие.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занять место в салоне только сейчас.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было показано, что дети Божьи ожидают каких-то перемен в своем настроении; они ждут, когда ими овладеет желание действовать. Однако их постигнет разочарование, поскольку мыслят они неправильно. Дети Божьи обязаны сами взяться за дело и действовать; им надо искренне взывать к Богу о том, чтобы Он помог им познать себя.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 для Церкви, т. 1, с. 261.)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Ночной злодей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предупреждал, что Его возвращение настанет неожиданно, как вор ночью (см. Матф.24.43; Лук.12.39). Павел (см. 1Фес.5.2,4.), Петр (см. 2Петр.3.10.) (см. Откр.3.3) говорят, что пришествие Христа будет внезапным, как появление вора.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 ли, чтобы адвентисты седьмого дня, знавшие о ночном воре, не будут готовы к возвращению Христа?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концов они ожидают, что Христос вернется после издания воскресного закона, декрета, содержащего смертный приговор, и наказание.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ли это событие застать их врасплох?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Нет, если вы думаете о Втором пришествии.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если опыт «как вор ночью» происходит до Его возвращения, это совсем другое дело.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АСД ожидают, что Христос вернется после воскресного закона или декрета, содержащего смертный приговор.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ли это событие застать их врасплох?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Посмотрите на аналогию со временем перед Первым приходом Христа на нашу землю.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Мал.4.5.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Вот, Я пошлю к вам Илию пророка пред наступлением дня Господня, великого и страшного.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Матф.17.10-13.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спросили Его ученики, говоря: что это книжники говорят, будто нужно Илии прежде прийти? Он отвечал и сказал: Илия, правда, придет и все приготовит. Но говорю вам, что Илия уже пришел, и его не узнали, но с ним сделали, что хотели. Так и Сын Человеческий должен страдать от них. Тогда ученики поняли, что Он говорил им об Иоанне Крестителе.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в дни Иисуса руководствовались своими представлениями о грядущих событиях 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проглядели оба события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пришествие Илии и Христа. История повторяется. Оба события обозначены на схеме — и оба упущены из виду.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«как вор ночью» не относится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пришествию Христа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«как вор ночью» означает быть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неподготовленным к Позднему дождю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«Выйди из него, народ мой» (Откр.18.4).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люди уже являются народом Христа, поэтому они готовы к Его пришествию.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готовы сейчас, как и адвентисты.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Единственное, что им нужно сделать, это узнать правду о субботе и принять ее.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будет достаточно, если эта правда засияет даже на короткое время.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времени нужно, чтобы познать Христа.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Те, кто Его не знает, даже если они адвентисты, погибнут (см. от Иоан.17.3).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них просто не хватит времени, чтобы познать Его.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ли адвентисты переживут опыт «как вор ночью»?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для адвентистов придет вор в ночи?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«Ночной вор»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тема поднимает много вопросов: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подготовиться к Позднему дождю?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Знаете ли вы, что события книги Деяния будут повторяться?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Какая книга в Библии повторится?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…небольшое число тех, кто на словах исповедует истину, в конце концов спасутся, остальные погибнут, но не потому, что у них не было возможности спастись, нет — они сами не хотели спасаться тем путем, который Бог для них определил.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Уайт. Свидетельства для Церкви, т. 2, с. 446)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часть книги может шокировать вас. Мне не хочется писать ее, потому что это наихудшая часть учения о последних событиях. 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только приблизится буря, многие, уверовавшие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трехангельскую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весть, но 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освятившиеся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послушание истине, откажутся от своих взглядов и пополнят ряды ее врагов.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Великая борьба, с. 608)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Похоже на массовый выход из церкви.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Насколько он будет велик и как он относится к концу времени?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 звучит специфично и потрясающе.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окажутся адвентистов?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из них покинет церковь! 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подразумевает холодность и трусость членов церкви.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показаться, что Церковь близка к падению, но она не падет. Она останется, в то время как грешники на Сионе будут просеяны — мякина отделится от драгоценного зерна. Это ужасное испытание, тем не менее это произойдет.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Избранные вести, т. 2,с. 380.)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подготовиться к Позднему дождю?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нам избежать массового выхода из церкви, когда она будет захвачена врасплох воскресным законам?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мир во главе с сатаной, разъяренный нами, обернется против адвентистов седьмого дня, большинство покинет церковь.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может спасти нас от этого?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должны войти в верхнюю горницу и молится, просить….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Говорить проповеди о приготовлении к Позднему Дождю.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Ученики отвели особое время для молитвы.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запечатление?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интеллектуальное и духовное утверждение в истине.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Единственным спасением молящихся было постоянное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взирание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вверх.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Ранние произведения, с. 269.)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подготовиться к Позднему дождю?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 постоянно стремится привлечь внимание людей к великой жертве, принесенной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Голгофском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кресте, поведать миру любовь Божью и открыть людям, сознающим свою греховность, сокровища Священного Писания.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Деяния апостолов, с. 52.)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считаю, что мы можем многому научиться от учеников.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приготовление к первой Пятидесятнице учит, как мы можем приготовиться ко второй Пятидесятнице.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Енох как наш пример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Еноху было не легче жить праведной жизнью в его дни, чем нам в настоящее время. В то время мир представлял собою не лучшее место для возрастания в благодати и святости, чем теперь, но Енох посвящал время молитве и общению с Богом, и это помогало ему избежать господствующего в мире растления похотью. Именно посвящение Богу приготовило его к переселению.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Уайт.«Уроки из жизни Еноха»/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Геральд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15 апреля 1909 г., с. 12.)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Енох искал Бога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руководствовался посвящением, а не обязанностью.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Взаимоотношения, а не правила, освящали его жизнь.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Христос, а не религия, подарил ему победу.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позже сказал апостол Павел: «Для меня жизнь – это Христос».(Филип.1.21)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пообещал: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Евр.13.5.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оставлю тебя и не покину тебя.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Внимательно изучайте в Книге Деяния опыты апостола Павла и других апостолов, — убеждала Елена Уайт, — ибо Божий народ в наши дни должен пройти через подобные опыты. (Е. Уайт. События последних дней, с. 148.)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есть отличная параллель. Святой Дух сходит как в Пятидесятницу – Ранний дождь (см. Деяния 2) и Поздний дождь (см. Иоиля.2.28-29) – чтобы вести и направлять святых.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посмотрим на Его руководство в Книге Деяния.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Матф.28.20.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се, Я с вами во все дни до скончания века. Аминь.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Святой Дух направляет…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Упоминается 70 раз в Книге Деяния…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Где именно?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Книге Деяния упоминается Святой Дух не менее 70 раз!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Сам Иисус явился Павлу (9.3-5,17), верующие получили видение (16.9; 18.9), ангелы помогали людям (12.7,23), Святой Дух – главный руководитель ранней Церкви. Таким образом, через Святого Духа Христос дал заповеди (1.2).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 крестил (ст. 5), дает силу (ст. 8), излился (2.17,33) и сошел на верующих (10.44-47).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даровал языки (2.4), обратился к Церкви (1.16; 4.25; 28.25),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также наполнил христиан (2.4; 4.8,31; 6.3,5; 7.55; 11.22-24).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наблюдал за призванием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Савла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Варнавы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(13.2-3), и послал их в миссионерское путешествие (ст. 4).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 не допускал Павлу идти в Азию (16.6-7), послал Филиппа к евнуху (8.29), а затем переместил его к месту следующей работы (ст. 39).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после разговора с Петром (10.19; 11.12) Дух передал послание Павлу через Агава (21.10-11) и сообщил Павлу о каждом городе и о будущих проблемах, с которыми он столкнется (20.22-23).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христианам в Тире была дана рекомендация Павлу от Святого Духа не идти в Иерусалим (21.4).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Деяния апостолов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ней рассказывается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Его поступках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о поступках апостолов.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Он, Святой Дух, произвел кардинальные изменения.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могли бы изменить название книги на «Деяния Святого Духа»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наблюдение, записанное в четвертом веке отцом Церкви Златоустом.(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Chrysostom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Nicene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Nicene Fathers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Series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 Rapids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Eerdmans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1989,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9,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7.)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Читая эту книгу мы видим, как ранее испуганные люди бесстрашно двигались вперед, чтобы перевернуть мир с ног на голову.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Смелая проповедь о воскресшем Христе изменила статус-кво.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Признаки и чудеса, включая воскресение (см. Деян.20.9–12), подвергли сомнению существующий порядок.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 кого будет излит Святой Дух?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наступит время мощно провозгласить ее [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трехангельскую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весть], Господь будет действовать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смиренные души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управляя разумом тех, кто посвятил себя служению Ему. Работники будут приготовлены к этому труду скорее через помазание Духом Божьим,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нежели специальным образованием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Движимые священным усердием, мужи веры и молитвы станут возвещать то, что вложил в их уста Господь.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Великая борьба, с. 606.)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Выступает ли здесь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против образования?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ли образование мешать в проповеди Евангелия?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Хорошая новость в том, что Бог работает с каждым...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будет использовать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образованных людей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они окажутся смиренными, подобно тому, как Он использовал апостола Павла. Бог хочет трудиться через каждого, кто желает этого. Это благая весть.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Галли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Христос грядет, стр. 695.)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Слуги Божьи с просветленными лицами, на которых лежит печать святого посвящения, будут торопиться принести небесную весть во все уголки земли. Тысячи голосов повсюду провозгласят это предостережение. Произойдет множество чудес, больные будут исцеляться, знамения и сверхъестественные случаи будут сопровождать верующих. Сатана также будет творить “великие знамения, так что и огонь низводит с неба на землю пред людьми” (Откр.13.13). Тогда-то жителям земли и предстоит сделать окончательный выбор. (Эллен Уайт. Великая борьба, с. 612.)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чем эта печать «святого посвящения» может выражаться в нашей жизни, жизни студента, пастора?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наступлением времени скорби мы исполнились Святым Духом и с еще большей силой возвестили о субботе.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Ранние произведения, с. 33, 85)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Упомянутое здесь „наступление времени скорби" относится не к началу излития язв, но к короткому периоду, который будет предшествовать их излитию,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Христос еще будет во святилище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что время скорби наступит между воскресным законом и концом испытательного срока. Для мира это время последнего приглашения присоединиться ко Христу и соблюдать Его субботу. Посланники повсюду провозглашают это.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3B82B1-7FBD-6341-BFD9-8C1432D28CD7}"/>
              </a:ext>
            </a:extLst>
          </p:cNvPr>
          <p:cNvSpPr txBox="1"/>
          <p:nvPr/>
        </p:nvSpPr>
        <p:spPr>
          <a:xfrm>
            <a:off x="6788889" y="5890437"/>
            <a:ext cx="4991985" cy="45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Христос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грядет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696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3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Я видела, что многие братья пренебрегают столь необходимым приготовлением и ожидают времени „отрады" и „позднего дождя", который якобы сам приготовит их к тому, чтобы устоять в день Господень и жить пред Его лицом. Я была поражена, когда увидела, как много людей во время скорби остались без убежища! Они пренебрегли необходимым приготовлением.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3648" y="5824416"/>
            <a:ext cx="7136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произведения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33.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Мне было показано, что дети Божьи ожидают каких-то перемен в своем настроении; они ждут, когда ими овладеет желание действовать. Однако их постигнет разочарование, поскольку мыслят они неправильно…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91712" y="5824416"/>
            <a:ext cx="8148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 для Церкви. 1.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261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Вот, Я пошлю к вам Илию пророка пред наступлением дня Господня, великого и страшного.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Малахия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4.5.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спросили Его ученики, говоря: что это книжники говорят, будто нужно Илии прежде прийти? Он отвечал и сказал: Илия, правда, придет и все приготовит. Но говорю вам, что Илия уже пришел, и его не узнали, но с ним сделали, что хотели. Так и Сын Человеческий должен страдать от них. Тогда ученики поняли, что Он говорил им об Иоанне Крестителе.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17.10-13.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4224" y="327526"/>
            <a:ext cx="5520602" cy="570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Когда для адвентистов придет ночной </a:t>
            </a:r>
          </a:p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вор?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…небольшое число тех, кто на словах исповедует истину, в конце концов спасутся, остальные погибнут, но не потому, что у них не было возможности спастись, нет — они сами не хотели спасаться тем путем, который Бог для них определил.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0896" y="5824416"/>
            <a:ext cx="7818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 для Церкви. 2. 446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Как только приблизится буря, многие, уверовавшие в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трехангельскую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весть, но не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освятившиеся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через послушание истине, откажутся от своих взглядов и пополнят ряды ее врагов.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0896" y="5824416"/>
            <a:ext cx="7818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Великая борьба. 608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Может показаться, что Церковь близка к падению, но она не падет. Она останется, в то время как грешники на Сионе будут просеяны — мякина отделится от драгоценного зерна. Это ужасное испытание, тем не менее это произойдет.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0896" y="5824416"/>
            <a:ext cx="7818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Избранные вести. 2. 380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Единственным спасением молящихся было постоянное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взирание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вверх.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0896" y="5824416"/>
            <a:ext cx="7818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произведения. 269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Еноху было не легче жить праведной жизнью в его дни, чем нам в настоящее время. В то время мир представлял собою не лучшее место для возрастания в благодати и святости, чем теперь, но Енох посвящал время молитве и общению с Богом…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0896" y="5824416"/>
            <a:ext cx="7818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Ревью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энд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Геральд. 15 апреля 1909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оставлю тебя и не покину тебя.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Евреям 13.5.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се, Я с вами во все дни до скончания века. Аминь.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28.20.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 Когда для адвентистов придет вор в ночи (к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Когда наступит время мощно провозгласить ее, Господь будет действовать через смиренные души, управляя разумом тех, кто посвятил себя служению Ему. Работники будут приготовлены к этому труду скорее через помазание Духом Божьим, нежели специальным образованием. Движимые священным усердием, мужи веры и молитвы станут возвещать то, что вложил в их уста Господь.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Великая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борьба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606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Христос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грядет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695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Великая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борьба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612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 наступлением времени скорби мы исполнились Святым Духом и с еще большей силой возвестили о субботе.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3648" y="5824416"/>
            <a:ext cx="7136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произведения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33.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2956</Words>
  <Application>Microsoft Office PowerPoint</Application>
  <PresentationFormat>Произвольный</PresentationFormat>
  <Paragraphs>194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Cricket</vt:lpstr>
      <vt:lpstr>Adventure</vt:lpstr>
      <vt:lpstr>Calibri</vt:lpstr>
      <vt:lpstr>BLAGO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379</cp:revision>
  <dcterms:created xsi:type="dcterms:W3CDTF">2021-10-18T14:09:28Z</dcterms:created>
  <dcterms:modified xsi:type="dcterms:W3CDTF">2021-11-23T14:28:05Z</dcterms:modified>
</cp:coreProperties>
</file>